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1" r:id="rId2"/>
  </p:sldMasterIdLst>
  <p:sldIdLst>
    <p:sldId id="272" r:id="rId3"/>
    <p:sldId id="276" r:id="rId4"/>
    <p:sldId id="273" r:id="rId5"/>
    <p:sldId id="257" r:id="rId6"/>
    <p:sldId id="278" r:id="rId7"/>
    <p:sldId id="265" r:id="rId8"/>
    <p:sldId id="277" r:id="rId9"/>
    <p:sldId id="269" r:id="rId10"/>
    <p:sldId id="260" r:id="rId11"/>
  </p:sldIdLst>
  <p:sldSz cx="12192000" cy="6858000"/>
  <p:notesSz cx="6808788" cy="982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4CC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>
        <p:scale>
          <a:sx n="100" d="100"/>
          <a:sy n="100" d="100"/>
        </p:scale>
        <p:origin x="-67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70B2C-2B5D-496F-8096-7914BB0487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BA8EE1-2DF8-4295-8FBB-11A953C4668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количество детей  с нарушениями слуха –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264 чел.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BE3C09-2245-42EC-8A3B-82F78BB07A7A}" type="parTrans" cxnId="{51631BE8-BE56-41EA-836E-FCCACFA0C834}">
      <dgm:prSet/>
      <dgm:spPr/>
      <dgm:t>
        <a:bodyPr/>
        <a:lstStyle/>
        <a:p>
          <a:endParaRPr lang="ru-RU"/>
        </a:p>
      </dgm:t>
    </dgm:pt>
    <dgm:pt modelId="{AE5FD81E-C847-46B8-BFF9-03F60162E6E1}" type="sibTrans" cxnId="{51631BE8-BE56-41EA-836E-FCCACFA0C834}">
      <dgm:prSet/>
      <dgm:spPr/>
      <dgm:t>
        <a:bodyPr/>
        <a:lstStyle/>
        <a:p>
          <a:endParaRPr lang="ru-RU"/>
        </a:p>
      </dgm:t>
    </dgm:pt>
    <dgm:pt modelId="{E6D6D95E-696D-4047-9B99-FC7839A7843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Количество детей, перенесших операцию КИ  -81 чел.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7C99483-D6A9-41EB-9ACC-5FF49BBB6752}" type="parTrans" cxnId="{F409BDE6-6081-457F-BEDB-CCE15FB10C6A}">
      <dgm:prSet/>
      <dgm:spPr/>
      <dgm:t>
        <a:bodyPr/>
        <a:lstStyle/>
        <a:p>
          <a:endParaRPr lang="ru-RU"/>
        </a:p>
      </dgm:t>
    </dgm:pt>
    <dgm:pt modelId="{E3408477-32FB-43F9-89E9-F95FFA1F57C4}" type="sibTrans" cxnId="{F409BDE6-6081-457F-BEDB-CCE15FB10C6A}">
      <dgm:prSet/>
      <dgm:spPr/>
      <dgm:t>
        <a:bodyPr/>
        <a:lstStyle/>
        <a:p>
          <a:endParaRPr lang="ru-RU"/>
        </a:p>
      </dgm:t>
    </dgm:pt>
    <dgm:pt modelId="{F5FCCC5A-4400-4A03-934F-CCC3EEDC776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учреждений, обучающих детей с КИ -17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84CD5-21FF-4830-9DB5-CD0087B7869C}" type="parTrans" cxnId="{49939A74-6080-420C-8BAB-59CF92F2DAA7}">
      <dgm:prSet/>
      <dgm:spPr/>
      <dgm:t>
        <a:bodyPr/>
        <a:lstStyle/>
        <a:p>
          <a:endParaRPr lang="ru-RU"/>
        </a:p>
      </dgm:t>
    </dgm:pt>
    <dgm:pt modelId="{CF0C4011-DCDC-4F5C-B52B-5E6A0AC8F35A}" type="sibTrans" cxnId="{49939A74-6080-420C-8BAB-59CF92F2DAA7}">
      <dgm:prSet/>
      <dgm:spPr/>
      <dgm:t>
        <a:bodyPr/>
        <a:lstStyle/>
        <a:p>
          <a:endParaRPr lang="ru-RU"/>
        </a:p>
      </dgm:t>
    </dgm:pt>
    <dgm:pt modelId="{677BC287-5033-4187-8AD0-DF5EC0994F7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Коррекционные образовательные учреждения – 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F07CAB7-C867-4254-900D-79FD630556CB}" type="parTrans" cxnId="{ECE0C173-5DA3-402F-B786-B287480A6C49}">
      <dgm:prSet/>
      <dgm:spPr/>
      <dgm:t>
        <a:bodyPr/>
        <a:lstStyle/>
        <a:p>
          <a:endParaRPr lang="ru-RU"/>
        </a:p>
      </dgm:t>
    </dgm:pt>
    <dgm:pt modelId="{401D94C2-C3BD-4121-8061-5CD47530E2E2}" type="sibTrans" cxnId="{ECE0C173-5DA3-402F-B786-B287480A6C49}">
      <dgm:prSet/>
      <dgm:spPr/>
      <dgm:t>
        <a:bodyPr/>
        <a:lstStyle/>
        <a:p>
          <a:endParaRPr lang="ru-RU"/>
        </a:p>
      </dgm:t>
    </dgm:pt>
    <dgm:pt modelId="{506F3AD0-8CDA-4C82-AE43-246738D17A7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ОУ (ДОУ)  - 15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01324C8-C0A3-423A-B776-1ECD234FA662}" type="parTrans" cxnId="{809AD3E6-D929-42A1-9B85-32029028A25E}">
      <dgm:prSet/>
      <dgm:spPr/>
      <dgm:t>
        <a:bodyPr/>
        <a:lstStyle/>
        <a:p>
          <a:endParaRPr lang="ru-RU"/>
        </a:p>
      </dgm:t>
    </dgm:pt>
    <dgm:pt modelId="{61C32B12-86C4-40C0-ADCD-FA223BBCFFB2}" type="sibTrans" cxnId="{809AD3E6-D929-42A1-9B85-32029028A25E}">
      <dgm:prSet/>
      <dgm:spPr/>
      <dgm:t>
        <a:bodyPr/>
        <a:lstStyle/>
        <a:p>
          <a:endParaRPr lang="ru-RU"/>
        </a:p>
      </dgm:t>
    </dgm:pt>
    <dgm:pt modelId="{DF921C33-66BA-4453-A4A6-696A2CD4071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Количество неслышащих детей – 183 чел.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CE62AF2-F621-4A93-820E-003F5E55FC97}" type="parTrans" cxnId="{FED725FD-D2F1-47F7-B390-E72C4A9C35EF}">
      <dgm:prSet/>
      <dgm:spPr/>
      <dgm:t>
        <a:bodyPr/>
        <a:lstStyle/>
        <a:p>
          <a:endParaRPr lang="ru-RU"/>
        </a:p>
      </dgm:t>
    </dgm:pt>
    <dgm:pt modelId="{D2D6AD0F-BD15-46F5-A676-ACCD6134E4BE}" type="sibTrans" cxnId="{FED725FD-D2F1-47F7-B390-E72C4A9C35EF}">
      <dgm:prSet/>
      <dgm:spPr/>
      <dgm:t>
        <a:bodyPr/>
        <a:lstStyle/>
        <a:p>
          <a:endParaRPr lang="ru-RU"/>
        </a:p>
      </dgm:t>
    </dgm:pt>
    <dgm:pt modelId="{B1622FCE-9272-4244-975F-4A252670A209}">
      <dgm:prSet phldrT="[Текст]" custT="1"/>
      <dgm:spPr/>
      <dgm:t>
        <a:bodyPr/>
        <a:lstStyle/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56950E8-9753-42F2-A52E-FAA64978FF9F}" type="parTrans" cxnId="{BE8FCC6C-CBAF-402C-9BFF-4AD4825590D3}">
      <dgm:prSet/>
      <dgm:spPr/>
      <dgm:t>
        <a:bodyPr/>
        <a:lstStyle/>
        <a:p>
          <a:endParaRPr lang="ru-RU"/>
        </a:p>
      </dgm:t>
    </dgm:pt>
    <dgm:pt modelId="{135C15FA-51FE-4A37-BD4E-B26E0E76959E}" type="sibTrans" cxnId="{BE8FCC6C-CBAF-402C-9BFF-4AD4825590D3}">
      <dgm:prSet/>
      <dgm:spPr/>
      <dgm:t>
        <a:bodyPr/>
        <a:lstStyle/>
        <a:p>
          <a:endParaRPr lang="ru-RU"/>
        </a:p>
      </dgm:t>
    </dgm:pt>
    <dgm:pt modelId="{5EDCC7B6-74C6-4872-8B31-263B5EE3705D}">
      <dgm:prSet phldrT="[Текст]" custT="1"/>
      <dgm:spPr/>
      <dgm:t>
        <a:bodyPr/>
        <a:lstStyle/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FE8452F-371C-4DAB-9F24-307C796FCD62}" type="parTrans" cxnId="{844032E9-48C5-4175-99D8-DA20B0204BA5}">
      <dgm:prSet/>
      <dgm:spPr/>
      <dgm:t>
        <a:bodyPr/>
        <a:lstStyle/>
        <a:p>
          <a:endParaRPr lang="ru-RU"/>
        </a:p>
      </dgm:t>
    </dgm:pt>
    <dgm:pt modelId="{46B455CB-C9F2-416D-9435-A8A54A6A3B51}" type="sibTrans" cxnId="{844032E9-48C5-4175-99D8-DA20B0204BA5}">
      <dgm:prSet/>
      <dgm:spPr/>
      <dgm:t>
        <a:bodyPr/>
        <a:lstStyle/>
        <a:p>
          <a:endParaRPr lang="ru-RU"/>
        </a:p>
      </dgm:t>
    </dgm:pt>
    <dgm:pt modelId="{94626632-2AC6-4BF8-ACD7-43F108B68CB7}" type="pres">
      <dgm:prSet presAssocID="{DB770B2C-2B5D-496F-8096-7914BB0487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64FB28-9A6B-4370-AAA8-AE4780BB5678}" type="pres">
      <dgm:prSet presAssocID="{5FBA8EE1-2DF8-4295-8FBB-11A953C46682}" presName="linNode" presStyleCnt="0"/>
      <dgm:spPr/>
    </dgm:pt>
    <dgm:pt modelId="{BE2C6C90-357D-4D45-B178-D2678A6C96CB}" type="pres">
      <dgm:prSet presAssocID="{5FBA8EE1-2DF8-4295-8FBB-11A953C46682}" presName="parentShp" presStyleLbl="node1" presStyleIdx="0" presStyleCnt="2" custScaleX="87788" custScaleY="94819" custLinFactNeighborX="-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8E7F7-5047-42AE-BE6D-5FB290B5EE23}" type="pres">
      <dgm:prSet presAssocID="{5FBA8EE1-2DF8-4295-8FBB-11A953C46682}" presName="childShp" presStyleLbl="bgAccFollowNode1" presStyleIdx="0" presStyleCnt="2" custScaleX="103168" custScaleY="93966" custLinFactNeighborY="-28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B3D25-B2E1-4322-AE8F-2F91CF3B050E}" type="pres">
      <dgm:prSet presAssocID="{AE5FD81E-C847-46B8-BFF9-03F60162E6E1}" presName="spacing" presStyleCnt="0"/>
      <dgm:spPr/>
    </dgm:pt>
    <dgm:pt modelId="{D148A85A-281F-4DAB-8D54-CA4CE0A6D1A1}" type="pres">
      <dgm:prSet presAssocID="{F5FCCC5A-4400-4A03-934F-CCC3EEDC7760}" presName="linNode" presStyleCnt="0"/>
      <dgm:spPr/>
    </dgm:pt>
    <dgm:pt modelId="{E16916CD-62BA-47F8-9787-BA860C2C557C}" type="pres">
      <dgm:prSet presAssocID="{F5FCCC5A-4400-4A03-934F-CCC3EEDC7760}" presName="parentShp" presStyleLbl="node1" presStyleIdx="1" presStyleCnt="2" custScaleX="90003" custLinFactNeighborX="-3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0FB54-1CA8-4AA4-B744-CAC8417A81CE}" type="pres">
      <dgm:prSet presAssocID="{F5FCCC5A-4400-4A03-934F-CCC3EEDC7760}" presName="childShp" presStyleLbl="bgAccFollowNode1" presStyleIdx="1" presStyleCnt="2" custScaleX="99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AD3E6-D929-42A1-9B85-32029028A25E}" srcId="{F5FCCC5A-4400-4A03-934F-CCC3EEDC7760}" destId="{506F3AD0-8CDA-4C82-AE43-246738D17A78}" srcOrd="3" destOrd="0" parTransId="{B01324C8-C0A3-423A-B776-1ECD234FA662}" sibTransId="{61C32B12-86C4-40C0-ADCD-FA223BBCFFB2}"/>
    <dgm:cxn modelId="{38214D37-BB1D-4B23-893A-987D20CA688F}" type="presOf" srcId="{DF921C33-66BA-4453-A4A6-696A2CD40716}" destId="{D7D8E7F7-5047-42AE-BE6D-5FB290B5EE23}" srcOrd="0" destOrd="1" presId="urn:microsoft.com/office/officeart/2005/8/layout/vList6"/>
    <dgm:cxn modelId="{FED725FD-D2F1-47F7-B390-E72C4A9C35EF}" srcId="{5FBA8EE1-2DF8-4295-8FBB-11A953C46682}" destId="{DF921C33-66BA-4453-A4A6-696A2CD40716}" srcOrd="1" destOrd="0" parTransId="{0CE62AF2-F621-4A93-820E-003F5E55FC97}" sibTransId="{D2D6AD0F-BD15-46F5-A676-ACCD6134E4BE}"/>
    <dgm:cxn modelId="{1EC085DA-B497-402C-A92A-A5844FE1C666}" type="presOf" srcId="{677BC287-5033-4187-8AD0-DF5EC0994F77}" destId="{5A20FB54-1CA8-4AA4-B744-CAC8417A81CE}" srcOrd="0" destOrd="1" presId="urn:microsoft.com/office/officeart/2005/8/layout/vList6"/>
    <dgm:cxn modelId="{70C72D74-3046-4F43-A262-F2357A89601C}" type="presOf" srcId="{F5FCCC5A-4400-4A03-934F-CCC3EEDC7760}" destId="{E16916CD-62BA-47F8-9787-BA860C2C557C}" srcOrd="0" destOrd="0" presId="urn:microsoft.com/office/officeart/2005/8/layout/vList6"/>
    <dgm:cxn modelId="{22635620-4700-4823-B632-2F43B1A0C07C}" type="presOf" srcId="{E6D6D95E-696D-4047-9B99-FC7839A7843D}" destId="{D7D8E7F7-5047-42AE-BE6D-5FB290B5EE23}" srcOrd="0" destOrd="0" presId="urn:microsoft.com/office/officeart/2005/8/layout/vList6"/>
    <dgm:cxn modelId="{BE8FCC6C-CBAF-402C-9BFF-4AD4825590D3}" srcId="{F5FCCC5A-4400-4A03-934F-CCC3EEDC7760}" destId="{B1622FCE-9272-4244-975F-4A252670A209}" srcOrd="2" destOrd="0" parTransId="{756950E8-9753-42F2-A52E-FAA64978FF9F}" sibTransId="{135C15FA-51FE-4A37-BD4E-B26E0E76959E}"/>
    <dgm:cxn modelId="{49939A74-6080-420C-8BAB-59CF92F2DAA7}" srcId="{DB770B2C-2B5D-496F-8096-7914BB0487AB}" destId="{F5FCCC5A-4400-4A03-934F-CCC3EEDC7760}" srcOrd="1" destOrd="0" parTransId="{4B984CD5-21FF-4830-9DB5-CD0087B7869C}" sibTransId="{CF0C4011-DCDC-4F5C-B52B-5E6A0AC8F35A}"/>
    <dgm:cxn modelId="{51631BE8-BE56-41EA-836E-FCCACFA0C834}" srcId="{DB770B2C-2B5D-496F-8096-7914BB0487AB}" destId="{5FBA8EE1-2DF8-4295-8FBB-11A953C46682}" srcOrd="0" destOrd="0" parTransId="{13BE3C09-2245-42EC-8A3B-82F78BB07A7A}" sibTransId="{AE5FD81E-C847-46B8-BFF9-03F60162E6E1}"/>
    <dgm:cxn modelId="{D255A1F5-2EA9-4CB6-9D1D-4A41EDDDF7F9}" type="presOf" srcId="{5EDCC7B6-74C6-4872-8B31-263B5EE3705D}" destId="{5A20FB54-1CA8-4AA4-B744-CAC8417A81CE}" srcOrd="0" destOrd="0" presId="urn:microsoft.com/office/officeart/2005/8/layout/vList6"/>
    <dgm:cxn modelId="{F409BDE6-6081-457F-BEDB-CCE15FB10C6A}" srcId="{5FBA8EE1-2DF8-4295-8FBB-11A953C46682}" destId="{E6D6D95E-696D-4047-9B99-FC7839A7843D}" srcOrd="0" destOrd="0" parTransId="{67C99483-D6A9-41EB-9ACC-5FF49BBB6752}" sibTransId="{E3408477-32FB-43F9-89E9-F95FFA1F57C4}"/>
    <dgm:cxn modelId="{844032E9-48C5-4175-99D8-DA20B0204BA5}" srcId="{F5FCCC5A-4400-4A03-934F-CCC3EEDC7760}" destId="{5EDCC7B6-74C6-4872-8B31-263B5EE3705D}" srcOrd="0" destOrd="0" parTransId="{6FE8452F-371C-4DAB-9F24-307C796FCD62}" sibTransId="{46B455CB-C9F2-416D-9435-A8A54A6A3B51}"/>
    <dgm:cxn modelId="{E9E67121-6D58-4BF6-9331-AA49D16D28A5}" type="presOf" srcId="{5FBA8EE1-2DF8-4295-8FBB-11A953C46682}" destId="{BE2C6C90-357D-4D45-B178-D2678A6C96CB}" srcOrd="0" destOrd="0" presId="urn:microsoft.com/office/officeart/2005/8/layout/vList6"/>
    <dgm:cxn modelId="{6A5BBFF8-B01C-46B0-BC7D-044B4EF6E148}" type="presOf" srcId="{506F3AD0-8CDA-4C82-AE43-246738D17A78}" destId="{5A20FB54-1CA8-4AA4-B744-CAC8417A81CE}" srcOrd="0" destOrd="3" presId="urn:microsoft.com/office/officeart/2005/8/layout/vList6"/>
    <dgm:cxn modelId="{489456E9-FA96-4573-8CD5-EB514A14F425}" type="presOf" srcId="{B1622FCE-9272-4244-975F-4A252670A209}" destId="{5A20FB54-1CA8-4AA4-B744-CAC8417A81CE}" srcOrd="0" destOrd="2" presId="urn:microsoft.com/office/officeart/2005/8/layout/vList6"/>
    <dgm:cxn modelId="{ECE0C173-5DA3-402F-B786-B287480A6C49}" srcId="{F5FCCC5A-4400-4A03-934F-CCC3EEDC7760}" destId="{677BC287-5033-4187-8AD0-DF5EC0994F77}" srcOrd="1" destOrd="0" parTransId="{AF07CAB7-C867-4254-900D-79FD630556CB}" sibTransId="{401D94C2-C3BD-4121-8061-5CD47530E2E2}"/>
    <dgm:cxn modelId="{8E77B054-47D5-4679-9E68-D637DAEB6918}" type="presOf" srcId="{DB770B2C-2B5D-496F-8096-7914BB0487AB}" destId="{94626632-2AC6-4BF8-ACD7-43F108B68CB7}" srcOrd="0" destOrd="0" presId="urn:microsoft.com/office/officeart/2005/8/layout/vList6"/>
    <dgm:cxn modelId="{268B1C08-52C6-48F1-9856-D63F0E094F2B}" type="presParOf" srcId="{94626632-2AC6-4BF8-ACD7-43F108B68CB7}" destId="{0164FB28-9A6B-4370-AAA8-AE4780BB5678}" srcOrd="0" destOrd="0" presId="urn:microsoft.com/office/officeart/2005/8/layout/vList6"/>
    <dgm:cxn modelId="{1AB7D1AC-8468-4A08-B676-F0CCF49F64A7}" type="presParOf" srcId="{0164FB28-9A6B-4370-AAA8-AE4780BB5678}" destId="{BE2C6C90-357D-4D45-B178-D2678A6C96CB}" srcOrd="0" destOrd="0" presId="urn:microsoft.com/office/officeart/2005/8/layout/vList6"/>
    <dgm:cxn modelId="{1D49F19B-CC85-4F3B-852F-6AE7F4C6C8F9}" type="presParOf" srcId="{0164FB28-9A6B-4370-AAA8-AE4780BB5678}" destId="{D7D8E7F7-5047-42AE-BE6D-5FB290B5EE23}" srcOrd="1" destOrd="0" presId="urn:microsoft.com/office/officeart/2005/8/layout/vList6"/>
    <dgm:cxn modelId="{6AF993F0-A3A1-41F3-B57D-496F216B1E3E}" type="presParOf" srcId="{94626632-2AC6-4BF8-ACD7-43F108B68CB7}" destId="{F27B3D25-B2E1-4322-AE8F-2F91CF3B050E}" srcOrd="1" destOrd="0" presId="urn:microsoft.com/office/officeart/2005/8/layout/vList6"/>
    <dgm:cxn modelId="{469CCB84-CB2C-4DDF-A3DF-FCC43EA96BF3}" type="presParOf" srcId="{94626632-2AC6-4BF8-ACD7-43F108B68CB7}" destId="{D148A85A-281F-4DAB-8D54-CA4CE0A6D1A1}" srcOrd="2" destOrd="0" presId="urn:microsoft.com/office/officeart/2005/8/layout/vList6"/>
    <dgm:cxn modelId="{E29E2C0F-36CF-487F-A2CA-33DBB2EDE400}" type="presParOf" srcId="{D148A85A-281F-4DAB-8D54-CA4CE0A6D1A1}" destId="{E16916CD-62BA-47F8-9787-BA860C2C557C}" srcOrd="0" destOrd="0" presId="urn:microsoft.com/office/officeart/2005/8/layout/vList6"/>
    <dgm:cxn modelId="{ACD5619C-CEB9-4BAB-AA90-1275CD58A6EB}" type="presParOf" srcId="{D148A85A-281F-4DAB-8D54-CA4CE0A6D1A1}" destId="{5A20FB54-1CA8-4AA4-B744-CAC8417A81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CCB78-8825-4176-8DBA-8D0C3DB23FC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0C14C9-D6D4-4FAB-BBC1-C747594A5AB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детей-15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КИ- 7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52303C-982A-4BD3-8C48-204A55D83468}" type="parTrans" cxnId="{73D61C0F-1143-4B37-B52D-58508EA03EA4}">
      <dgm:prSet/>
      <dgm:spPr/>
      <dgm:t>
        <a:bodyPr/>
        <a:lstStyle/>
        <a:p>
          <a:endParaRPr lang="ru-RU"/>
        </a:p>
      </dgm:t>
    </dgm:pt>
    <dgm:pt modelId="{7A85FDB4-0A47-4DEF-964F-CEC8806F01CE}" type="sibTrans" cxnId="{73D61C0F-1143-4B37-B52D-58508EA03EA4}">
      <dgm:prSet/>
      <dgm:spPr/>
      <dgm:t>
        <a:bodyPr/>
        <a:lstStyle/>
        <a:p>
          <a:endParaRPr lang="ru-RU"/>
        </a:p>
      </dgm:t>
    </dgm:pt>
    <dgm:pt modelId="{E875FA66-A1CB-482E-B52E-D5725A20370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Комсомольский р-н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191AB0D-AF72-4E7B-8025-90DF7BAB11C6}" type="parTrans" cxnId="{E9211F40-6404-48E2-8349-6681752A74D9}">
      <dgm:prSet/>
      <dgm:spPr/>
      <dgm:t>
        <a:bodyPr/>
        <a:lstStyle/>
        <a:p>
          <a:endParaRPr lang="ru-RU"/>
        </a:p>
      </dgm:t>
    </dgm:pt>
    <dgm:pt modelId="{33CED6A3-41C3-45D1-A0A7-4472D865EF97}" type="sibTrans" cxnId="{E9211F40-6404-48E2-8349-6681752A74D9}">
      <dgm:prSet/>
      <dgm:spPr/>
      <dgm:t>
        <a:bodyPr/>
        <a:lstStyle/>
        <a:p>
          <a:endParaRPr lang="ru-RU"/>
        </a:p>
      </dgm:t>
    </dgm:pt>
    <dgm:pt modelId="{ADD29FA4-2066-470B-AFC4-FBA4B288BF60}">
      <dgm:prSet phldrT="[Текст]" phldr="1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9F5716F-364B-4162-9FB2-CD5FC4F84D4A}" type="parTrans" cxnId="{33E1AECE-717E-4808-B2A5-B3B72377249F}">
      <dgm:prSet/>
      <dgm:spPr/>
      <dgm:t>
        <a:bodyPr/>
        <a:lstStyle/>
        <a:p>
          <a:endParaRPr lang="ru-RU"/>
        </a:p>
      </dgm:t>
    </dgm:pt>
    <dgm:pt modelId="{39E1CE39-5D49-4BD4-85C2-4696FA52F552}" type="sibTrans" cxnId="{33E1AECE-717E-4808-B2A5-B3B72377249F}">
      <dgm:prSet/>
      <dgm:spPr/>
      <dgm:t>
        <a:bodyPr/>
        <a:lstStyle/>
        <a:p>
          <a:endParaRPr lang="ru-RU"/>
        </a:p>
      </dgm:t>
    </dgm:pt>
    <dgm:pt modelId="{4804A73D-EB46-4426-9E11-F085AB273E8C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детей- 5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</a:t>
          </a:r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A0DDA1-B007-4B1E-A337-60FB10D059BF}" type="parTrans" cxnId="{B98169FE-D411-4228-97F7-BF58640F61C7}">
      <dgm:prSet/>
      <dgm:spPr/>
      <dgm:t>
        <a:bodyPr/>
        <a:lstStyle/>
        <a:p>
          <a:endParaRPr lang="ru-RU"/>
        </a:p>
      </dgm:t>
    </dgm:pt>
    <dgm:pt modelId="{F9577DC1-4125-4E85-B7EC-A7D93BFA8070}" type="sibTrans" cxnId="{B98169FE-D411-4228-97F7-BF58640F61C7}">
      <dgm:prSet/>
      <dgm:spPr/>
      <dgm:t>
        <a:bodyPr/>
        <a:lstStyle/>
        <a:p>
          <a:endParaRPr lang="ru-RU"/>
        </a:p>
      </dgm:t>
    </dgm:pt>
    <dgm:pt modelId="{5F8D7430-A69C-4CF9-A80E-85521770CAD5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Хабаровский р-н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8FD9A63-BDD0-433F-AD74-41B73B586AEF}" type="parTrans" cxnId="{19D5588E-CD3F-4385-8EC2-3566EF71CC3C}">
      <dgm:prSet/>
      <dgm:spPr/>
      <dgm:t>
        <a:bodyPr/>
        <a:lstStyle/>
        <a:p>
          <a:endParaRPr lang="ru-RU"/>
        </a:p>
      </dgm:t>
    </dgm:pt>
    <dgm:pt modelId="{199555FE-B4A5-449A-8B7A-9FFD37080587}" type="sibTrans" cxnId="{19D5588E-CD3F-4385-8EC2-3566EF71CC3C}">
      <dgm:prSet/>
      <dgm:spPr/>
      <dgm:t>
        <a:bodyPr/>
        <a:lstStyle/>
        <a:p>
          <a:endParaRPr lang="ru-RU"/>
        </a:p>
      </dgm:t>
    </dgm:pt>
    <dgm:pt modelId="{447475D4-A012-4605-B6AB-CBD4DA2A1009}">
      <dgm:prSet phldrT="[Текст]" phldr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300" dirty="0"/>
        </a:p>
      </dgm:t>
    </dgm:pt>
    <dgm:pt modelId="{2EAEC153-5D2C-420B-8665-124CDA6CDE51}" type="parTrans" cxnId="{AEA8484C-C22D-4B24-802C-D2022C1F0F47}">
      <dgm:prSet/>
      <dgm:spPr/>
      <dgm:t>
        <a:bodyPr/>
        <a:lstStyle/>
        <a:p>
          <a:endParaRPr lang="ru-RU"/>
        </a:p>
      </dgm:t>
    </dgm:pt>
    <dgm:pt modelId="{CE28E169-7CC4-46C9-B39C-5DF66E72507F}" type="sibTrans" cxnId="{AEA8484C-C22D-4B24-802C-D2022C1F0F47}">
      <dgm:prSet/>
      <dgm:spPr/>
      <dgm:t>
        <a:bodyPr/>
        <a:lstStyle/>
        <a:p>
          <a:endParaRPr lang="ru-RU"/>
        </a:p>
      </dgm:t>
    </dgm:pt>
    <dgm:pt modelId="{7117E49D-6937-4D6C-88F9-87263BADDF9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детей-2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КИ- 1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2975FA-4468-4017-AB11-C9E9DC3481E7}" type="parTrans" cxnId="{827D5D1A-8FDB-45D4-8A39-2F1C6F7D9C87}">
      <dgm:prSet/>
      <dgm:spPr/>
      <dgm:t>
        <a:bodyPr/>
        <a:lstStyle/>
        <a:p>
          <a:endParaRPr lang="ru-RU"/>
        </a:p>
      </dgm:t>
    </dgm:pt>
    <dgm:pt modelId="{1DF45FBD-A44D-464C-AE03-F2DF88AE1569}" type="sibTrans" cxnId="{827D5D1A-8FDB-45D4-8A39-2F1C6F7D9C87}">
      <dgm:prSet/>
      <dgm:spPr/>
      <dgm:t>
        <a:bodyPr/>
        <a:lstStyle/>
        <a:p>
          <a:endParaRPr lang="ru-RU"/>
        </a:p>
      </dgm:t>
    </dgm:pt>
    <dgm:pt modelId="{01889437-5880-4C6B-B482-AEC49DD2825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детей-2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КИ-  2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8F70D0-8E15-4EC2-83E3-8DCEB2608398}" type="parTrans" cxnId="{B2BCDF17-00B3-4DA1-B450-E9581910CDBC}">
      <dgm:prSet/>
      <dgm:spPr/>
      <dgm:t>
        <a:bodyPr/>
        <a:lstStyle/>
        <a:p>
          <a:endParaRPr lang="ru-RU"/>
        </a:p>
      </dgm:t>
    </dgm:pt>
    <dgm:pt modelId="{10DBB245-32B4-4ABC-8CAA-7E4010AB5EBE}" type="sibTrans" cxnId="{B2BCDF17-00B3-4DA1-B450-E9581910CDBC}">
      <dgm:prSet/>
      <dgm:spPr/>
      <dgm:t>
        <a:bodyPr/>
        <a:lstStyle/>
        <a:p>
          <a:endParaRPr lang="ru-RU"/>
        </a:p>
      </dgm:t>
    </dgm:pt>
    <dgm:pt modelId="{DAB4D616-4D74-471C-B1A1-8FAE7CB56D86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Р-н им. Лазо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FEB111-924F-4ED7-AB35-99425AEC979A}" type="parTrans" cxnId="{E26AB2FA-FBB9-4C6A-BCDE-A4D06E80026B}">
      <dgm:prSet/>
      <dgm:spPr/>
      <dgm:t>
        <a:bodyPr/>
        <a:lstStyle/>
        <a:p>
          <a:endParaRPr lang="ru-RU"/>
        </a:p>
      </dgm:t>
    </dgm:pt>
    <dgm:pt modelId="{D2FACA11-6818-4421-BAD4-11721F696B87}" type="sibTrans" cxnId="{E26AB2FA-FBB9-4C6A-BCDE-A4D06E80026B}">
      <dgm:prSet/>
      <dgm:spPr/>
      <dgm:t>
        <a:bodyPr/>
        <a:lstStyle/>
        <a:p>
          <a:endParaRPr lang="ru-RU"/>
        </a:p>
      </dgm:t>
    </dgm:pt>
    <dgm:pt modelId="{C544858B-4888-4F78-B964-45F19B0ABB2B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Верхнебуреинский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р-н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76D6DE5-9FAD-4AFE-A6CB-B58609789CEC}" type="parTrans" cxnId="{88C21D5F-5133-4C73-9031-9CCF23D51E8A}">
      <dgm:prSet/>
      <dgm:spPr/>
      <dgm:t>
        <a:bodyPr/>
        <a:lstStyle/>
        <a:p>
          <a:endParaRPr lang="ru-RU"/>
        </a:p>
      </dgm:t>
    </dgm:pt>
    <dgm:pt modelId="{5F9886CF-14FE-4647-B353-22658F5B1058}" type="sibTrans" cxnId="{88C21D5F-5133-4C73-9031-9CCF23D51E8A}">
      <dgm:prSet/>
      <dgm:spPr/>
      <dgm:t>
        <a:bodyPr/>
        <a:lstStyle/>
        <a:p>
          <a:endParaRPr lang="ru-RU"/>
        </a:p>
      </dgm:t>
    </dgm:pt>
    <dgm:pt modelId="{0E71251A-47A5-4958-A839-40BA23D76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детей-2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КИ-0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39EF47-101B-4E12-BDCA-277FF8F1F977}" type="parTrans" cxnId="{621B9F72-59F0-4A6A-A20A-6D11FA880827}">
      <dgm:prSet/>
      <dgm:spPr/>
      <dgm:t>
        <a:bodyPr/>
        <a:lstStyle/>
        <a:p>
          <a:endParaRPr lang="ru-RU"/>
        </a:p>
      </dgm:t>
    </dgm:pt>
    <dgm:pt modelId="{753A1CD6-FE1F-4E87-BC41-724D7831038C}" type="sibTrans" cxnId="{621B9F72-59F0-4A6A-A20A-6D11FA880827}">
      <dgm:prSet/>
      <dgm:spPr/>
      <dgm:t>
        <a:bodyPr/>
        <a:lstStyle/>
        <a:p>
          <a:endParaRPr lang="ru-RU"/>
        </a:p>
      </dgm:t>
    </dgm:pt>
    <dgm:pt modelId="{32FF0453-2281-458E-A246-741D6E425AD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детей-155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КИ- 66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FAF260-C790-4245-B104-6CD45AE97B98}" type="parTrans" cxnId="{F811DFB2-4323-4805-9FCA-B3A696BCC495}">
      <dgm:prSet/>
      <dgm:spPr/>
      <dgm:t>
        <a:bodyPr/>
        <a:lstStyle/>
        <a:p>
          <a:endParaRPr lang="ru-RU"/>
        </a:p>
      </dgm:t>
    </dgm:pt>
    <dgm:pt modelId="{4A9534CB-9ABF-4302-B8A3-82D54209C03F}" type="sibTrans" cxnId="{F811DFB2-4323-4805-9FCA-B3A696BCC495}">
      <dgm:prSet/>
      <dgm:spPr/>
      <dgm:t>
        <a:bodyPr/>
        <a:lstStyle/>
        <a:p>
          <a:endParaRPr lang="ru-RU"/>
        </a:p>
      </dgm:t>
    </dgm:pt>
    <dgm:pt modelId="{E69B38FC-28AB-41CF-A235-AE07E7161A82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Ванинский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р-н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F46AF6-4DA6-453A-AF87-5A2FA2B242ED}" type="parTrans" cxnId="{3F1C54D3-598C-4A3C-A641-38961FCDE5F6}">
      <dgm:prSet/>
      <dgm:spPr/>
      <dgm:t>
        <a:bodyPr/>
        <a:lstStyle/>
        <a:p>
          <a:endParaRPr lang="ru-RU"/>
        </a:p>
      </dgm:t>
    </dgm:pt>
    <dgm:pt modelId="{A32315DB-008A-435C-8007-D185208AA10D}" type="sibTrans" cxnId="{3F1C54D3-598C-4A3C-A641-38961FCDE5F6}">
      <dgm:prSet/>
      <dgm:spPr/>
      <dgm:t>
        <a:bodyPr/>
        <a:lstStyle/>
        <a:p>
          <a:endParaRPr lang="ru-RU"/>
        </a:p>
      </dgm:t>
    </dgm:pt>
    <dgm:pt modelId="{1EB48912-4DDF-46AE-BBEE-97C455AC6592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 .Хабаровск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B52EE1-0AF5-4962-B51A-0A82AB9C8ECE}" type="parTrans" cxnId="{6D2EF062-C6DF-4E90-9744-69A35ABB22B3}">
      <dgm:prSet/>
      <dgm:spPr/>
      <dgm:t>
        <a:bodyPr/>
        <a:lstStyle/>
        <a:p>
          <a:endParaRPr lang="ru-RU"/>
        </a:p>
      </dgm:t>
    </dgm:pt>
    <dgm:pt modelId="{49136269-3CFB-421C-A78C-9BE276D484A5}" type="sibTrans" cxnId="{6D2EF062-C6DF-4E90-9744-69A35ABB22B3}">
      <dgm:prSet/>
      <dgm:spPr/>
      <dgm:t>
        <a:bodyPr/>
        <a:lstStyle/>
        <a:p>
          <a:endParaRPr lang="ru-RU"/>
        </a:p>
      </dgm:t>
    </dgm:pt>
    <dgm:pt modelId="{1BA57281-B820-4EE7-8F76-FE3056332C21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детей-1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КИ- 1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F58A1C-10B0-4E82-BE17-2F3FBFC15FC7}" type="parTrans" cxnId="{8BDA2EED-8C21-4C55-A8E6-B57C9D484657}">
      <dgm:prSet/>
      <dgm:spPr/>
      <dgm:t>
        <a:bodyPr/>
        <a:lstStyle/>
        <a:p>
          <a:endParaRPr lang="ru-RU"/>
        </a:p>
      </dgm:t>
    </dgm:pt>
    <dgm:pt modelId="{5462771A-059E-4108-9889-272B8F4D2D73}" type="sibTrans" cxnId="{8BDA2EED-8C21-4C55-A8E6-B57C9D484657}">
      <dgm:prSet/>
      <dgm:spPr/>
      <dgm:t>
        <a:bodyPr/>
        <a:lstStyle/>
        <a:p>
          <a:endParaRPr lang="ru-RU"/>
        </a:p>
      </dgm:t>
    </dgm:pt>
    <dgm:pt modelId="{C0B6B63B-1E75-40B5-AFF5-BC6A15E82FBC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детей-1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КИ- 1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740E28-924B-4290-8967-30F05774911B}" type="sibTrans" cxnId="{B2372EFA-B1D3-4060-8B00-65523CA7D04A}">
      <dgm:prSet/>
      <dgm:spPr/>
      <dgm:t>
        <a:bodyPr/>
        <a:lstStyle/>
        <a:p>
          <a:endParaRPr lang="ru-RU"/>
        </a:p>
      </dgm:t>
    </dgm:pt>
    <dgm:pt modelId="{2D1D289D-F597-4CCB-852C-968B0938B3A0}" type="parTrans" cxnId="{B2372EFA-B1D3-4060-8B00-65523CA7D04A}">
      <dgm:prSet/>
      <dgm:spPr/>
      <dgm:t>
        <a:bodyPr/>
        <a:lstStyle/>
        <a:p>
          <a:endParaRPr lang="ru-RU"/>
        </a:p>
      </dgm:t>
    </dgm:pt>
    <dgm:pt modelId="{FA184126-9E3B-47C7-9491-F8BFD3304607}">
      <dgm:prSet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Амурский р-н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89FC970-C193-4D2B-92D2-3D59541AD3FE}" type="parTrans" cxnId="{6E9B1BBD-F744-46F4-ABF4-6E2D7A9558B4}">
      <dgm:prSet/>
      <dgm:spPr/>
      <dgm:t>
        <a:bodyPr/>
        <a:lstStyle/>
        <a:p>
          <a:endParaRPr lang="ru-RU"/>
        </a:p>
      </dgm:t>
    </dgm:pt>
    <dgm:pt modelId="{088E9852-2F57-47F8-80E0-945A4E949069}" type="sibTrans" cxnId="{6E9B1BBD-F744-46F4-ABF4-6E2D7A9558B4}">
      <dgm:prSet/>
      <dgm:spPr/>
      <dgm:t>
        <a:bodyPr/>
        <a:lstStyle/>
        <a:p>
          <a:endParaRPr lang="ru-RU"/>
        </a:p>
      </dgm:t>
    </dgm:pt>
    <dgm:pt modelId="{28DD6C4F-4717-4DB2-A3DE-7EE9A6147AF0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Советско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-Гаванский р-н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35723B2-FA68-4C9C-97B6-9F3F8BCA71D3}" type="parTrans" cxnId="{A603EFB3-BA0B-4C18-B639-0B778DA3330D}">
      <dgm:prSet/>
      <dgm:spPr/>
      <dgm:t>
        <a:bodyPr/>
        <a:lstStyle/>
        <a:p>
          <a:endParaRPr lang="ru-RU"/>
        </a:p>
      </dgm:t>
    </dgm:pt>
    <dgm:pt modelId="{7CE444B4-2DC6-4265-BD1D-BC8DEE718888}" type="sibTrans" cxnId="{A603EFB3-BA0B-4C18-B639-0B778DA3330D}">
      <dgm:prSet/>
      <dgm:spPr/>
      <dgm:t>
        <a:bodyPr/>
        <a:lstStyle/>
        <a:p>
          <a:endParaRPr lang="ru-RU"/>
        </a:p>
      </dgm:t>
    </dgm:pt>
    <dgm:pt modelId="{CFC25575-13E2-4C14-83D2-8A581CE5E1A3}" type="pres">
      <dgm:prSet presAssocID="{5BBCCB78-8825-4176-8DBA-8D0C3DB23F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BC6A44-33C7-40CE-9F30-EDB3766B474B}" type="pres">
      <dgm:prSet presAssocID="{450C14C9-D6D4-4FAB-BBC1-C747594A5ABD}" presName="linNode" presStyleCnt="0"/>
      <dgm:spPr/>
    </dgm:pt>
    <dgm:pt modelId="{3B37A683-C0B4-4924-BD3D-64C2962A3015}" type="pres">
      <dgm:prSet presAssocID="{450C14C9-D6D4-4FAB-BBC1-C747594A5ABD}" presName="parentShp" presStyleLbl="node1" presStyleIdx="0" presStyleCnt="8" custScaleX="105318" custScaleY="37313" custLinFactX="1595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67A97-7639-406A-8138-5C3FECDAD18C}" type="pres">
      <dgm:prSet presAssocID="{450C14C9-D6D4-4FAB-BBC1-C747594A5ABD}" presName="childShp" presStyleLbl="bgAccFollowNode1" presStyleIdx="0" presStyleCnt="8" custScaleY="26152" custLinFactX="-4876" custLinFactNeighborX="-100000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7E1EB-0B48-46F8-B572-F5A99A375368}" type="pres">
      <dgm:prSet presAssocID="{7A85FDB4-0A47-4DEF-964F-CEC8806F01CE}" presName="spacing" presStyleCnt="0"/>
      <dgm:spPr/>
    </dgm:pt>
    <dgm:pt modelId="{D51A2E22-2068-4943-BA21-B7179807196D}" type="pres">
      <dgm:prSet presAssocID="{4804A73D-EB46-4426-9E11-F085AB273E8C}" presName="linNode" presStyleCnt="0"/>
      <dgm:spPr/>
    </dgm:pt>
    <dgm:pt modelId="{C9C0E809-A399-46C0-956F-18136F270390}" type="pres">
      <dgm:prSet presAssocID="{4804A73D-EB46-4426-9E11-F085AB273E8C}" presName="parentShp" presStyleLbl="node1" presStyleIdx="1" presStyleCnt="8" custScaleX="104367" custScaleY="34635" custLinFactNeighborX="99735" custLinFactNeighborY="-2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00525-B073-41C2-AB35-D03E77C2FD1C}" type="pres">
      <dgm:prSet presAssocID="{4804A73D-EB46-4426-9E11-F085AB273E8C}" presName="childShp" presStyleLbl="bgAccFollowNode1" presStyleIdx="1" presStyleCnt="8" custScaleX="97977" custScaleY="26057" custLinFactX="-4715" custLinFactNeighborX="-100000" custLinFactNeighborY="-2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D3C8C-1384-43BE-A0E7-B08D3EADA0C1}" type="pres">
      <dgm:prSet presAssocID="{F9577DC1-4125-4E85-B7EC-A7D93BFA8070}" presName="spacing" presStyleCnt="0"/>
      <dgm:spPr/>
    </dgm:pt>
    <dgm:pt modelId="{43315639-5190-4104-8535-C5B78444FA17}" type="pres">
      <dgm:prSet presAssocID="{7117E49D-6937-4D6C-88F9-87263BADDF92}" presName="linNode" presStyleCnt="0"/>
      <dgm:spPr/>
    </dgm:pt>
    <dgm:pt modelId="{22A5D3D8-001C-4B63-81B6-1167843F4C5A}" type="pres">
      <dgm:prSet presAssocID="{7117E49D-6937-4D6C-88F9-87263BADDF92}" presName="parentShp" presStyleLbl="node1" presStyleIdx="2" presStyleCnt="8" custScaleX="104628" custScaleY="33652" custLinFactX="1915" custLinFactNeighborX="100000" custLinFactNeighborY="-8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E4FDB-6D3A-45C0-8054-9EE14B1C0119}" type="pres">
      <dgm:prSet presAssocID="{7117E49D-6937-4D6C-88F9-87263BADDF92}" presName="childShp" presStyleLbl="bgAccFollowNode1" presStyleIdx="2" presStyleCnt="8" custScaleY="24460" custLinFactX="-3883" custLinFactNeighborX="-100000" custLinFactNeighborY="-4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6946C-4F48-47DE-AA75-818E3A66BFFC}" type="pres">
      <dgm:prSet presAssocID="{1DF45FBD-A44D-464C-AE03-F2DF88AE1569}" presName="spacing" presStyleCnt="0"/>
      <dgm:spPr/>
    </dgm:pt>
    <dgm:pt modelId="{9F3EB679-536E-4E12-BE7F-140309D99102}" type="pres">
      <dgm:prSet presAssocID="{01889437-5880-4C6B-B482-AEC49DD28255}" presName="linNode" presStyleCnt="0"/>
      <dgm:spPr/>
    </dgm:pt>
    <dgm:pt modelId="{DBC8A509-1C44-41F4-AD40-07EBB3191C8D}" type="pres">
      <dgm:prSet presAssocID="{01889437-5880-4C6B-B482-AEC49DD28255}" presName="parentShp" presStyleLbl="node1" presStyleIdx="3" presStyleCnt="8" custScaleX="101966" custScaleY="37451" custLinFactX="1914" custLinFactNeighborX="100000" custLinFactNeighborY="-1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0F12A-6CA4-46DB-B925-417578C72056}" type="pres">
      <dgm:prSet presAssocID="{01889437-5880-4C6B-B482-AEC49DD28255}" presName="childShp" presStyleLbl="bgAccFollowNode1" presStyleIdx="3" presStyleCnt="8" custScaleY="27248" custLinFactX="-1312" custLinFactNeighborX="-100000" custLinFactNeighborY="-7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06AB1-D1FC-41BF-82C0-AEAA60D2155E}" type="pres">
      <dgm:prSet presAssocID="{10DBB245-32B4-4ABC-8CAA-7E4010AB5EBE}" presName="spacing" presStyleCnt="0"/>
      <dgm:spPr/>
    </dgm:pt>
    <dgm:pt modelId="{133CC960-0A49-48ED-B4A8-4AF6A2BA606D}" type="pres">
      <dgm:prSet presAssocID="{0E71251A-47A5-4958-A839-40BA23D7642E}" presName="linNode" presStyleCnt="0"/>
      <dgm:spPr/>
    </dgm:pt>
    <dgm:pt modelId="{D973A3EF-46EC-4DCC-A6DD-371851F1CD76}" type="pres">
      <dgm:prSet presAssocID="{0E71251A-47A5-4958-A839-40BA23D7642E}" presName="parentShp" presStyleLbl="node1" presStyleIdx="4" presStyleCnt="8" custScaleX="99303" custScaleY="32273" custLinFactX="3242" custLinFactNeighborX="100000" custLinFactNeighborY="-12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CD188-7154-4E52-A052-C76C7AA83689}" type="pres">
      <dgm:prSet presAssocID="{0E71251A-47A5-4958-A839-40BA23D7642E}" presName="childShp" presStyleLbl="bgAccFollowNode1" presStyleIdx="4" presStyleCnt="8" custScaleY="24683" custLinFactNeighborX="-99652" custLinFactNeighborY="-9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EE138-BCC7-4D12-8D0F-CD94AC3F9BA0}" type="pres">
      <dgm:prSet presAssocID="{753A1CD6-FE1F-4E87-BC41-724D7831038C}" presName="spacing" presStyleCnt="0"/>
      <dgm:spPr/>
    </dgm:pt>
    <dgm:pt modelId="{4E47BE58-E632-4FFF-982F-C2630EA256F8}" type="pres">
      <dgm:prSet presAssocID="{32FF0453-2281-458E-A246-741D6E425AD0}" presName="linNode" presStyleCnt="0"/>
      <dgm:spPr/>
    </dgm:pt>
    <dgm:pt modelId="{43EA7FDF-0F7B-44C8-ACB4-8C59E2398DDB}" type="pres">
      <dgm:prSet presAssocID="{32FF0453-2281-458E-A246-741D6E425AD0}" presName="parentShp" presStyleLbl="node1" presStyleIdx="5" presStyleCnt="8" custScaleX="98833" custScaleY="35743" custLinFactX="4573" custLinFactNeighborX="100000" custLinFactNeighborY="-10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47245-9B11-4B4E-98FB-63095954AEC8}" type="pres">
      <dgm:prSet presAssocID="{32FF0453-2281-458E-A246-741D6E425AD0}" presName="childShp" presStyleLbl="bgAccFollowNode1" presStyleIdx="5" presStyleCnt="8" custScaleY="27329" custLinFactX="-1099" custLinFactNeighborX="-100000" custLinFactNeighborY="-9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8FD2E-2B29-46A1-8067-0F07C64F08BF}" type="pres">
      <dgm:prSet presAssocID="{4A9534CB-9ABF-4302-B8A3-82D54209C03F}" presName="spacing" presStyleCnt="0"/>
      <dgm:spPr/>
    </dgm:pt>
    <dgm:pt modelId="{20110A79-CD39-4DF5-BB36-8E8426B16150}" type="pres">
      <dgm:prSet presAssocID="{1BA57281-B820-4EE7-8F76-FE3056332C21}" presName="linNode" presStyleCnt="0"/>
      <dgm:spPr/>
    </dgm:pt>
    <dgm:pt modelId="{2360E23D-67E4-49EC-B9DB-B27315C6E370}" type="pres">
      <dgm:prSet presAssocID="{1BA57281-B820-4EE7-8F76-FE3056332C21}" presName="parentShp" presStyleLbl="node1" presStyleIdx="6" presStyleCnt="8" custScaleX="99332" custScaleY="39406" custLinFactX="5239" custLinFactNeighborX="100000" custLinFactNeighborY="-1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FE7B0-3F20-44B6-94CA-7AE18ACD7CEF}" type="pres">
      <dgm:prSet presAssocID="{1BA57281-B820-4EE7-8F76-FE3056332C21}" presName="childShp" presStyleLbl="bgAccFollowNode1" presStyleIdx="6" presStyleCnt="8" custScaleY="25925" custLinFactX="-2013" custLinFactNeighborX="-100000" custLinFactNeighborY="-11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5B2D5-BB08-4729-8CE5-63C8FF6459C4}" type="pres">
      <dgm:prSet presAssocID="{5462771A-059E-4108-9889-272B8F4D2D73}" presName="spacing" presStyleCnt="0"/>
      <dgm:spPr/>
    </dgm:pt>
    <dgm:pt modelId="{CE8227D7-8868-4626-9BBF-61AA55BCD14A}" type="pres">
      <dgm:prSet presAssocID="{C0B6B63B-1E75-40B5-AFF5-BC6A15E82FBC}" presName="linNode" presStyleCnt="0"/>
      <dgm:spPr/>
    </dgm:pt>
    <dgm:pt modelId="{8439FB9A-A72D-479E-A830-E6AF0E11F9CA}" type="pres">
      <dgm:prSet presAssocID="{C0B6B63B-1E75-40B5-AFF5-BC6A15E82FBC}" presName="parentShp" presStyleLbl="node1" presStyleIdx="7" presStyleCnt="8" custScaleX="99971" custScaleY="38127" custLinFactX="5239" custLinFactNeighborX="100000" custLinFactNeighborY="-14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BD04C-ACD7-4007-80AA-B2B92591B0F0}" type="pres">
      <dgm:prSet presAssocID="{C0B6B63B-1E75-40B5-AFF5-BC6A15E82FBC}" presName="childShp" presStyleLbl="bgAccFollowNode1" presStyleIdx="7" presStyleCnt="8" custScaleY="29348" custLinFactX="-1104" custLinFactNeighborX="-100000" custLinFactNeighborY="-12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72EFA-B1D3-4060-8B00-65523CA7D04A}" srcId="{5BBCCB78-8825-4176-8DBA-8D0C3DB23FC9}" destId="{C0B6B63B-1E75-40B5-AFF5-BC6A15E82FBC}" srcOrd="7" destOrd="0" parTransId="{2D1D289D-F597-4CCB-852C-968B0938B3A0}" sibTransId="{0C740E28-924B-4290-8967-30F05774911B}"/>
    <dgm:cxn modelId="{A603EFB3-BA0B-4C18-B639-0B778DA3330D}" srcId="{C0B6B63B-1E75-40B5-AFF5-BC6A15E82FBC}" destId="{28DD6C4F-4717-4DB2-A3DE-7EE9A6147AF0}" srcOrd="0" destOrd="0" parTransId="{F35723B2-FA68-4C9C-97B6-9F3F8BCA71D3}" sibTransId="{7CE444B4-2DC6-4265-BD1D-BC8DEE718888}"/>
    <dgm:cxn modelId="{324C1FFA-573A-47FE-9103-7FCF850AA927}" type="presOf" srcId="{28DD6C4F-4717-4DB2-A3DE-7EE9A6147AF0}" destId="{CC6BD04C-ACD7-4007-80AA-B2B92591B0F0}" srcOrd="0" destOrd="0" presId="urn:microsoft.com/office/officeart/2005/8/layout/vList6"/>
    <dgm:cxn modelId="{43706142-0BC0-4854-8FF7-6A4BE1FA178D}" type="presOf" srcId="{01889437-5880-4C6B-B482-AEC49DD28255}" destId="{DBC8A509-1C44-41F4-AD40-07EBB3191C8D}" srcOrd="0" destOrd="0" presId="urn:microsoft.com/office/officeart/2005/8/layout/vList6"/>
    <dgm:cxn modelId="{AEA8484C-C22D-4B24-802C-D2022C1F0F47}" srcId="{4804A73D-EB46-4426-9E11-F085AB273E8C}" destId="{447475D4-A012-4605-B6AB-CBD4DA2A1009}" srcOrd="1" destOrd="0" parTransId="{2EAEC153-5D2C-420B-8665-124CDA6CDE51}" sibTransId="{CE28E169-7CC4-46C9-B39C-5DF66E72507F}"/>
    <dgm:cxn modelId="{B98169FE-D411-4228-97F7-BF58640F61C7}" srcId="{5BBCCB78-8825-4176-8DBA-8D0C3DB23FC9}" destId="{4804A73D-EB46-4426-9E11-F085AB273E8C}" srcOrd="1" destOrd="0" parTransId="{49A0DDA1-B007-4B1E-A337-60FB10D059BF}" sibTransId="{F9577DC1-4125-4E85-B7EC-A7D93BFA8070}"/>
    <dgm:cxn modelId="{E26AB2FA-FBB9-4C6A-BCDE-A4D06E80026B}" srcId="{7117E49D-6937-4D6C-88F9-87263BADDF92}" destId="{DAB4D616-4D74-471C-B1A1-8FAE7CB56D86}" srcOrd="0" destOrd="0" parTransId="{3FFEB111-924F-4ED7-AB35-99425AEC979A}" sibTransId="{D2FACA11-6818-4421-BAD4-11721F696B87}"/>
    <dgm:cxn modelId="{28377FC8-82FC-4608-9EBF-5B0A9BD76073}" type="presOf" srcId="{447475D4-A012-4605-B6AB-CBD4DA2A1009}" destId="{01900525-B073-41C2-AB35-D03E77C2FD1C}" srcOrd="0" destOrd="1" presId="urn:microsoft.com/office/officeart/2005/8/layout/vList6"/>
    <dgm:cxn modelId="{041F9127-7475-4B9C-AF26-47C638C9AAB8}" type="presOf" srcId="{32FF0453-2281-458E-A246-741D6E425AD0}" destId="{43EA7FDF-0F7B-44C8-ACB4-8C59E2398DDB}" srcOrd="0" destOrd="0" presId="urn:microsoft.com/office/officeart/2005/8/layout/vList6"/>
    <dgm:cxn modelId="{0EF54221-1040-419A-B916-CCAAA25153E9}" type="presOf" srcId="{0E71251A-47A5-4958-A839-40BA23D7642E}" destId="{D973A3EF-46EC-4DCC-A6DD-371851F1CD76}" srcOrd="0" destOrd="0" presId="urn:microsoft.com/office/officeart/2005/8/layout/vList6"/>
    <dgm:cxn modelId="{C0521BFF-1E5B-453D-8FDB-D53885735E10}" type="presOf" srcId="{4804A73D-EB46-4426-9E11-F085AB273E8C}" destId="{C9C0E809-A399-46C0-956F-18136F270390}" srcOrd="0" destOrd="0" presId="urn:microsoft.com/office/officeart/2005/8/layout/vList6"/>
    <dgm:cxn modelId="{34E74E16-E3F6-4F96-BE17-E2FEE1B1976D}" type="presOf" srcId="{E69B38FC-28AB-41CF-A235-AE07E7161A82}" destId="{ABFCD188-7154-4E52-A052-C76C7AA83689}" srcOrd="0" destOrd="0" presId="urn:microsoft.com/office/officeart/2005/8/layout/vList6"/>
    <dgm:cxn modelId="{1BA84009-1764-4E43-A471-FC66EF73D5CA}" type="presOf" srcId="{5BBCCB78-8825-4176-8DBA-8D0C3DB23FC9}" destId="{CFC25575-13E2-4C14-83D2-8A581CE5E1A3}" srcOrd="0" destOrd="0" presId="urn:microsoft.com/office/officeart/2005/8/layout/vList6"/>
    <dgm:cxn modelId="{73D61C0F-1143-4B37-B52D-58508EA03EA4}" srcId="{5BBCCB78-8825-4176-8DBA-8D0C3DB23FC9}" destId="{450C14C9-D6D4-4FAB-BBC1-C747594A5ABD}" srcOrd="0" destOrd="0" parTransId="{1A52303C-982A-4BD3-8C48-204A55D83468}" sibTransId="{7A85FDB4-0A47-4DEF-964F-CEC8806F01CE}"/>
    <dgm:cxn modelId="{B2BCDF17-00B3-4DA1-B450-E9581910CDBC}" srcId="{5BBCCB78-8825-4176-8DBA-8D0C3DB23FC9}" destId="{01889437-5880-4C6B-B482-AEC49DD28255}" srcOrd="3" destOrd="0" parTransId="{408F70D0-8E15-4EC2-83E3-8DCEB2608398}" sibTransId="{10DBB245-32B4-4ABC-8CAA-7E4010AB5EBE}"/>
    <dgm:cxn modelId="{33E1AECE-717E-4808-B2A5-B3B72377249F}" srcId="{450C14C9-D6D4-4FAB-BBC1-C747594A5ABD}" destId="{ADD29FA4-2066-470B-AFC4-FBA4B288BF60}" srcOrd="1" destOrd="0" parTransId="{39F5716F-364B-4162-9FB2-CD5FC4F84D4A}" sibTransId="{39E1CE39-5D49-4BD4-85C2-4696FA52F552}"/>
    <dgm:cxn modelId="{88C21D5F-5133-4C73-9031-9CCF23D51E8A}" srcId="{01889437-5880-4C6B-B482-AEC49DD28255}" destId="{C544858B-4888-4F78-B964-45F19B0ABB2B}" srcOrd="0" destOrd="0" parTransId="{776D6DE5-9FAD-4AFE-A6CB-B58609789CEC}" sibTransId="{5F9886CF-14FE-4647-B353-22658F5B1058}"/>
    <dgm:cxn modelId="{9048BD82-21CB-4034-B32F-C655F954AADD}" type="presOf" srcId="{DAB4D616-4D74-471C-B1A1-8FAE7CB56D86}" destId="{D23E4FDB-6D3A-45C0-8054-9EE14B1C0119}" srcOrd="0" destOrd="0" presId="urn:microsoft.com/office/officeart/2005/8/layout/vList6"/>
    <dgm:cxn modelId="{8BDA2EED-8C21-4C55-A8E6-B57C9D484657}" srcId="{5BBCCB78-8825-4176-8DBA-8D0C3DB23FC9}" destId="{1BA57281-B820-4EE7-8F76-FE3056332C21}" srcOrd="6" destOrd="0" parTransId="{BEF58A1C-10B0-4E82-BE17-2F3FBFC15FC7}" sibTransId="{5462771A-059E-4108-9889-272B8F4D2D73}"/>
    <dgm:cxn modelId="{B12A5269-23A1-4D77-B709-D9461E2C2EB3}" type="presOf" srcId="{5F8D7430-A69C-4CF9-A80E-85521770CAD5}" destId="{01900525-B073-41C2-AB35-D03E77C2FD1C}" srcOrd="0" destOrd="0" presId="urn:microsoft.com/office/officeart/2005/8/layout/vList6"/>
    <dgm:cxn modelId="{23DB0D9A-73EB-443B-B097-F269CA304251}" type="presOf" srcId="{E875FA66-A1CB-482E-B52E-D5725A203700}" destId="{A0967A97-7639-406A-8138-5C3FECDAD18C}" srcOrd="0" destOrd="0" presId="urn:microsoft.com/office/officeart/2005/8/layout/vList6"/>
    <dgm:cxn modelId="{F811DFB2-4323-4805-9FCA-B3A696BCC495}" srcId="{5BBCCB78-8825-4176-8DBA-8D0C3DB23FC9}" destId="{32FF0453-2281-458E-A246-741D6E425AD0}" srcOrd="5" destOrd="0" parTransId="{B9FAF260-C790-4245-B104-6CD45AE97B98}" sibTransId="{4A9534CB-9ABF-4302-B8A3-82D54209C03F}"/>
    <dgm:cxn modelId="{5D4B71FE-C54A-474D-BCF7-37785F4EACD1}" type="presOf" srcId="{450C14C9-D6D4-4FAB-BBC1-C747594A5ABD}" destId="{3B37A683-C0B4-4924-BD3D-64C2962A3015}" srcOrd="0" destOrd="0" presId="urn:microsoft.com/office/officeart/2005/8/layout/vList6"/>
    <dgm:cxn modelId="{3F1C54D3-598C-4A3C-A641-38961FCDE5F6}" srcId="{0E71251A-47A5-4958-A839-40BA23D7642E}" destId="{E69B38FC-28AB-41CF-A235-AE07E7161A82}" srcOrd="0" destOrd="0" parTransId="{53F46AF6-4DA6-453A-AF87-5A2FA2B242ED}" sibTransId="{A32315DB-008A-435C-8007-D185208AA10D}"/>
    <dgm:cxn modelId="{4A5B1E8A-71EC-4E51-8D96-DD9B144BE902}" type="presOf" srcId="{ADD29FA4-2066-470B-AFC4-FBA4B288BF60}" destId="{A0967A97-7639-406A-8138-5C3FECDAD18C}" srcOrd="0" destOrd="1" presId="urn:microsoft.com/office/officeart/2005/8/layout/vList6"/>
    <dgm:cxn modelId="{6E9B1BBD-F744-46F4-ABF4-6E2D7A9558B4}" srcId="{1BA57281-B820-4EE7-8F76-FE3056332C21}" destId="{FA184126-9E3B-47C7-9491-F8BFD3304607}" srcOrd="0" destOrd="0" parTransId="{589FC970-C193-4D2B-92D2-3D59541AD3FE}" sibTransId="{088E9852-2F57-47F8-80E0-945A4E949069}"/>
    <dgm:cxn modelId="{621B9F72-59F0-4A6A-A20A-6D11FA880827}" srcId="{5BBCCB78-8825-4176-8DBA-8D0C3DB23FC9}" destId="{0E71251A-47A5-4958-A839-40BA23D7642E}" srcOrd="4" destOrd="0" parTransId="{C939EF47-101B-4E12-BDCA-277FF8F1F977}" sibTransId="{753A1CD6-FE1F-4E87-BC41-724D7831038C}"/>
    <dgm:cxn modelId="{9C5202B0-9D9D-410F-90A2-507100ED9506}" type="presOf" srcId="{1EB48912-4DDF-46AE-BBEE-97C455AC6592}" destId="{37C47245-9B11-4B4E-98FB-63095954AEC8}" srcOrd="0" destOrd="0" presId="urn:microsoft.com/office/officeart/2005/8/layout/vList6"/>
    <dgm:cxn modelId="{7621A788-761A-4E80-B561-8A659B577F27}" type="presOf" srcId="{1BA57281-B820-4EE7-8F76-FE3056332C21}" destId="{2360E23D-67E4-49EC-B9DB-B27315C6E370}" srcOrd="0" destOrd="0" presId="urn:microsoft.com/office/officeart/2005/8/layout/vList6"/>
    <dgm:cxn modelId="{E9211F40-6404-48E2-8349-6681752A74D9}" srcId="{450C14C9-D6D4-4FAB-BBC1-C747594A5ABD}" destId="{E875FA66-A1CB-482E-B52E-D5725A203700}" srcOrd="0" destOrd="0" parTransId="{1191AB0D-AF72-4E7B-8025-90DF7BAB11C6}" sibTransId="{33CED6A3-41C3-45D1-A0A7-4472D865EF97}"/>
    <dgm:cxn modelId="{6D2EF062-C6DF-4E90-9744-69A35ABB22B3}" srcId="{32FF0453-2281-458E-A246-741D6E425AD0}" destId="{1EB48912-4DDF-46AE-BBEE-97C455AC6592}" srcOrd="0" destOrd="0" parTransId="{D4B52EE1-0AF5-4962-B51A-0A82AB9C8ECE}" sibTransId="{49136269-3CFB-421C-A78C-9BE276D484A5}"/>
    <dgm:cxn modelId="{19D5588E-CD3F-4385-8EC2-3566EF71CC3C}" srcId="{4804A73D-EB46-4426-9E11-F085AB273E8C}" destId="{5F8D7430-A69C-4CF9-A80E-85521770CAD5}" srcOrd="0" destOrd="0" parTransId="{58FD9A63-BDD0-433F-AD74-41B73B586AEF}" sibTransId="{199555FE-B4A5-449A-8B7A-9FFD37080587}"/>
    <dgm:cxn modelId="{827D5D1A-8FDB-45D4-8A39-2F1C6F7D9C87}" srcId="{5BBCCB78-8825-4176-8DBA-8D0C3DB23FC9}" destId="{7117E49D-6937-4D6C-88F9-87263BADDF92}" srcOrd="2" destOrd="0" parTransId="{022975FA-4468-4017-AB11-C9E9DC3481E7}" sibTransId="{1DF45FBD-A44D-464C-AE03-F2DF88AE1569}"/>
    <dgm:cxn modelId="{B0725D41-EDBD-4873-8C2D-5E7A654F90C3}" type="presOf" srcId="{7117E49D-6937-4D6C-88F9-87263BADDF92}" destId="{22A5D3D8-001C-4B63-81B6-1167843F4C5A}" srcOrd="0" destOrd="0" presId="urn:microsoft.com/office/officeart/2005/8/layout/vList6"/>
    <dgm:cxn modelId="{EF836B9B-5685-4E3A-A13B-870000A314AA}" type="presOf" srcId="{C0B6B63B-1E75-40B5-AFF5-BC6A15E82FBC}" destId="{8439FB9A-A72D-479E-A830-E6AF0E11F9CA}" srcOrd="0" destOrd="0" presId="urn:microsoft.com/office/officeart/2005/8/layout/vList6"/>
    <dgm:cxn modelId="{C2689163-102E-4A4A-8CCC-006E4DFF38C4}" type="presOf" srcId="{FA184126-9E3B-47C7-9491-F8BFD3304607}" destId="{979FE7B0-3F20-44B6-94CA-7AE18ACD7CEF}" srcOrd="0" destOrd="0" presId="urn:microsoft.com/office/officeart/2005/8/layout/vList6"/>
    <dgm:cxn modelId="{B48AFEFC-D219-4C57-8DF5-2EF1B396A18B}" type="presOf" srcId="{C544858B-4888-4F78-B964-45F19B0ABB2B}" destId="{21A0F12A-6CA4-46DB-B925-417578C72056}" srcOrd="0" destOrd="0" presId="urn:microsoft.com/office/officeart/2005/8/layout/vList6"/>
    <dgm:cxn modelId="{7E1FE1D4-BC4F-4FCC-92E4-FAF3AC599F5E}" type="presParOf" srcId="{CFC25575-13E2-4C14-83D2-8A581CE5E1A3}" destId="{1CBC6A44-33C7-40CE-9F30-EDB3766B474B}" srcOrd="0" destOrd="0" presId="urn:microsoft.com/office/officeart/2005/8/layout/vList6"/>
    <dgm:cxn modelId="{B70FEB76-0968-4FC2-B76F-203FDD9F778D}" type="presParOf" srcId="{1CBC6A44-33C7-40CE-9F30-EDB3766B474B}" destId="{3B37A683-C0B4-4924-BD3D-64C2962A3015}" srcOrd="0" destOrd="0" presId="urn:microsoft.com/office/officeart/2005/8/layout/vList6"/>
    <dgm:cxn modelId="{232FF814-82F6-4E7F-B33F-B5AACA8585E7}" type="presParOf" srcId="{1CBC6A44-33C7-40CE-9F30-EDB3766B474B}" destId="{A0967A97-7639-406A-8138-5C3FECDAD18C}" srcOrd="1" destOrd="0" presId="urn:microsoft.com/office/officeart/2005/8/layout/vList6"/>
    <dgm:cxn modelId="{A564CC98-CE91-4E79-AB24-88702F37690C}" type="presParOf" srcId="{CFC25575-13E2-4C14-83D2-8A581CE5E1A3}" destId="{7257E1EB-0B48-46F8-B572-F5A99A375368}" srcOrd="1" destOrd="0" presId="urn:microsoft.com/office/officeart/2005/8/layout/vList6"/>
    <dgm:cxn modelId="{5A4176B2-5F83-46B5-8537-9EBF317BA155}" type="presParOf" srcId="{CFC25575-13E2-4C14-83D2-8A581CE5E1A3}" destId="{D51A2E22-2068-4943-BA21-B7179807196D}" srcOrd="2" destOrd="0" presId="urn:microsoft.com/office/officeart/2005/8/layout/vList6"/>
    <dgm:cxn modelId="{5203E660-7DF2-4D44-B808-5E97EF6AAA41}" type="presParOf" srcId="{D51A2E22-2068-4943-BA21-B7179807196D}" destId="{C9C0E809-A399-46C0-956F-18136F270390}" srcOrd="0" destOrd="0" presId="urn:microsoft.com/office/officeart/2005/8/layout/vList6"/>
    <dgm:cxn modelId="{28CB9859-7B1E-45C9-96E8-46B093BD9D8E}" type="presParOf" srcId="{D51A2E22-2068-4943-BA21-B7179807196D}" destId="{01900525-B073-41C2-AB35-D03E77C2FD1C}" srcOrd="1" destOrd="0" presId="urn:microsoft.com/office/officeart/2005/8/layout/vList6"/>
    <dgm:cxn modelId="{B6C0976D-7F54-4278-A7F1-3C31E3C7AF1D}" type="presParOf" srcId="{CFC25575-13E2-4C14-83D2-8A581CE5E1A3}" destId="{105D3C8C-1384-43BE-A0E7-B08D3EADA0C1}" srcOrd="3" destOrd="0" presId="urn:microsoft.com/office/officeart/2005/8/layout/vList6"/>
    <dgm:cxn modelId="{AD310253-887F-4616-93DC-14DFA9357542}" type="presParOf" srcId="{CFC25575-13E2-4C14-83D2-8A581CE5E1A3}" destId="{43315639-5190-4104-8535-C5B78444FA17}" srcOrd="4" destOrd="0" presId="urn:microsoft.com/office/officeart/2005/8/layout/vList6"/>
    <dgm:cxn modelId="{A9D3951B-035D-44BD-87C3-EC2927996B02}" type="presParOf" srcId="{43315639-5190-4104-8535-C5B78444FA17}" destId="{22A5D3D8-001C-4B63-81B6-1167843F4C5A}" srcOrd="0" destOrd="0" presId="urn:microsoft.com/office/officeart/2005/8/layout/vList6"/>
    <dgm:cxn modelId="{4958AA5C-D228-4984-A1B0-257317002087}" type="presParOf" srcId="{43315639-5190-4104-8535-C5B78444FA17}" destId="{D23E4FDB-6D3A-45C0-8054-9EE14B1C0119}" srcOrd="1" destOrd="0" presId="urn:microsoft.com/office/officeart/2005/8/layout/vList6"/>
    <dgm:cxn modelId="{A9227BCE-5FAB-4B14-8292-B3A339457F94}" type="presParOf" srcId="{CFC25575-13E2-4C14-83D2-8A581CE5E1A3}" destId="{15E6946C-4F48-47DE-AA75-818E3A66BFFC}" srcOrd="5" destOrd="0" presId="urn:microsoft.com/office/officeart/2005/8/layout/vList6"/>
    <dgm:cxn modelId="{B8283613-A600-4E97-94AD-350466DF907B}" type="presParOf" srcId="{CFC25575-13E2-4C14-83D2-8A581CE5E1A3}" destId="{9F3EB679-536E-4E12-BE7F-140309D99102}" srcOrd="6" destOrd="0" presId="urn:microsoft.com/office/officeart/2005/8/layout/vList6"/>
    <dgm:cxn modelId="{2A813BE1-F881-4CDC-9BBD-E511F4DFAB92}" type="presParOf" srcId="{9F3EB679-536E-4E12-BE7F-140309D99102}" destId="{DBC8A509-1C44-41F4-AD40-07EBB3191C8D}" srcOrd="0" destOrd="0" presId="urn:microsoft.com/office/officeart/2005/8/layout/vList6"/>
    <dgm:cxn modelId="{91266DF4-BC09-407B-AE83-61B68BC1D763}" type="presParOf" srcId="{9F3EB679-536E-4E12-BE7F-140309D99102}" destId="{21A0F12A-6CA4-46DB-B925-417578C72056}" srcOrd="1" destOrd="0" presId="urn:microsoft.com/office/officeart/2005/8/layout/vList6"/>
    <dgm:cxn modelId="{73CF7E4E-254E-4773-84F0-0B05CD371926}" type="presParOf" srcId="{CFC25575-13E2-4C14-83D2-8A581CE5E1A3}" destId="{D7806AB1-D1FC-41BF-82C0-AEAA60D2155E}" srcOrd="7" destOrd="0" presId="urn:microsoft.com/office/officeart/2005/8/layout/vList6"/>
    <dgm:cxn modelId="{3C75062D-E843-417E-BB74-C3355028F385}" type="presParOf" srcId="{CFC25575-13E2-4C14-83D2-8A581CE5E1A3}" destId="{133CC960-0A49-48ED-B4A8-4AF6A2BA606D}" srcOrd="8" destOrd="0" presId="urn:microsoft.com/office/officeart/2005/8/layout/vList6"/>
    <dgm:cxn modelId="{8FA90DC2-E577-4C07-BF08-A21B66FC6F00}" type="presParOf" srcId="{133CC960-0A49-48ED-B4A8-4AF6A2BA606D}" destId="{D973A3EF-46EC-4DCC-A6DD-371851F1CD76}" srcOrd="0" destOrd="0" presId="urn:microsoft.com/office/officeart/2005/8/layout/vList6"/>
    <dgm:cxn modelId="{CE4AACA4-CE75-4D77-9575-3F98C80C1351}" type="presParOf" srcId="{133CC960-0A49-48ED-B4A8-4AF6A2BA606D}" destId="{ABFCD188-7154-4E52-A052-C76C7AA83689}" srcOrd="1" destOrd="0" presId="urn:microsoft.com/office/officeart/2005/8/layout/vList6"/>
    <dgm:cxn modelId="{83E721BD-44C0-4283-8C83-AAFB851A3EEA}" type="presParOf" srcId="{CFC25575-13E2-4C14-83D2-8A581CE5E1A3}" destId="{F49EE138-BCC7-4D12-8D0F-CD94AC3F9BA0}" srcOrd="9" destOrd="0" presId="urn:microsoft.com/office/officeart/2005/8/layout/vList6"/>
    <dgm:cxn modelId="{358962E3-BA57-4BFF-87DC-6DC5F014053A}" type="presParOf" srcId="{CFC25575-13E2-4C14-83D2-8A581CE5E1A3}" destId="{4E47BE58-E632-4FFF-982F-C2630EA256F8}" srcOrd="10" destOrd="0" presId="urn:microsoft.com/office/officeart/2005/8/layout/vList6"/>
    <dgm:cxn modelId="{ABE5B798-E203-4171-B332-A69320838D15}" type="presParOf" srcId="{4E47BE58-E632-4FFF-982F-C2630EA256F8}" destId="{43EA7FDF-0F7B-44C8-ACB4-8C59E2398DDB}" srcOrd="0" destOrd="0" presId="urn:microsoft.com/office/officeart/2005/8/layout/vList6"/>
    <dgm:cxn modelId="{9364CFF5-8A99-49B9-8399-DF4EF895F62A}" type="presParOf" srcId="{4E47BE58-E632-4FFF-982F-C2630EA256F8}" destId="{37C47245-9B11-4B4E-98FB-63095954AEC8}" srcOrd="1" destOrd="0" presId="urn:microsoft.com/office/officeart/2005/8/layout/vList6"/>
    <dgm:cxn modelId="{8A93B6C3-4000-4610-9BAA-BED74E230178}" type="presParOf" srcId="{CFC25575-13E2-4C14-83D2-8A581CE5E1A3}" destId="{2148FD2E-2B29-46A1-8067-0F07C64F08BF}" srcOrd="11" destOrd="0" presId="urn:microsoft.com/office/officeart/2005/8/layout/vList6"/>
    <dgm:cxn modelId="{A15E92B8-2BE5-4C63-870F-963AB7CBE11C}" type="presParOf" srcId="{CFC25575-13E2-4C14-83D2-8A581CE5E1A3}" destId="{20110A79-CD39-4DF5-BB36-8E8426B16150}" srcOrd="12" destOrd="0" presId="urn:microsoft.com/office/officeart/2005/8/layout/vList6"/>
    <dgm:cxn modelId="{6B6CD792-5CDE-4CBF-AC2C-0441BA5E7EA2}" type="presParOf" srcId="{20110A79-CD39-4DF5-BB36-8E8426B16150}" destId="{2360E23D-67E4-49EC-B9DB-B27315C6E370}" srcOrd="0" destOrd="0" presId="urn:microsoft.com/office/officeart/2005/8/layout/vList6"/>
    <dgm:cxn modelId="{741AD57C-DC3E-44EA-8FFD-DDFCE025A567}" type="presParOf" srcId="{20110A79-CD39-4DF5-BB36-8E8426B16150}" destId="{979FE7B0-3F20-44B6-94CA-7AE18ACD7CEF}" srcOrd="1" destOrd="0" presId="urn:microsoft.com/office/officeart/2005/8/layout/vList6"/>
    <dgm:cxn modelId="{991E8751-A4F8-4448-A5D1-2A799BF22B0C}" type="presParOf" srcId="{CFC25575-13E2-4C14-83D2-8A581CE5E1A3}" destId="{5835B2D5-BB08-4729-8CE5-63C8FF6459C4}" srcOrd="13" destOrd="0" presId="urn:microsoft.com/office/officeart/2005/8/layout/vList6"/>
    <dgm:cxn modelId="{CB548BD8-8788-444F-AF70-35770ABF15FE}" type="presParOf" srcId="{CFC25575-13E2-4C14-83D2-8A581CE5E1A3}" destId="{CE8227D7-8868-4626-9BBF-61AA55BCD14A}" srcOrd="14" destOrd="0" presId="urn:microsoft.com/office/officeart/2005/8/layout/vList6"/>
    <dgm:cxn modelId="{F303842E-55C2-4C2C-A47F-9C267DD11864}" type="presParOf" srcId="{CE8227D7-8868-4626-9BBF-61AA55BCD14A}" destId="{8439FB9A-A72D-479E-A830-E6AF0E11F9CA}" srcOrd="0" destOrd="0" presId="urn:microsoft.com/office/officeart/2005/8/layout/vList6"/>
    <dgm:cxn modelId="{1B4C2F14-5D3B-4F80-837A-96D2BC83D921}" type="presParOf" srcId="{CE8227D7-8868-4626-9BBF-61AA55BCD14A}" destId="{CC6BD04C-ACD7-4007-80AA-B2B92591B0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435DB-BF10-4838-89D4-1ECDFE88528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0B252-4B8B-442D-9ECF-F82F2B0E49BF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ДВИУ РАНХИГС (социальная работа)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423352-8285-45B9-B6B4-AABBEB4DA199}" type="parTrans" cxnId="{083940FB-074C-4CB9-AB4C-C67D6731033C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8F4426C8-1C78-445C-BA28-8CB950962974}" type="sibTrans" cxnId="{083940FB-074C-4CB9-AB4C-C67D6731033C}">
      <dgm:prSet/>
      <dgm:spPr/>
      <dgm:t>
        <a:bodyPr/>
        <a:lstStyle/>
        <a:p>
          <a:endParaRPr lang="ru-RU"/>
        </a:p>
      </dgm:t>
    </dgm:pt>
    <dgm:pt modelId="{F7F845DA-A1D6-4BD2-B1A1-387C5D8B376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КГБОУ «ХЦППМСП»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09F762-853D-4CD5-A4B9-8E74986837E6}" type="parTrans" cxnId="{3DE15ACC-C323-49FA-B84C-8E44C36C486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BC079166-7968-4276-8737-86B2DEE759CD}" type="sibTrans" cxnId="{3DE15ACC-C323-49FA-B84C-8E44C36C486A}">
      <dgm:prSet/>
      <dgm:spPr/>
      <dgm:t>
        <a:bodyPr/>
        <a:lstStyle/>
        <a:p>
          <a:endParaRPr lang="ru-RU"/>
        </a:p>
      </dgm:t>
    </dgm:pt>
    <dgm:pt modelId="{C0A89246-957B-4849-B254-757D5388161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ХПЭТ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7DEE2E-6AE5-40B0-AF77-0DA7EA670BD3}" type="parTrans" cxnId="{77D44881-80E8-4A27-90A5-392AFE7EC86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ACB05A98-639A-47F4-BFE1-31255A3BE8FD}" type="sibTrans" cxnId="{77D44881-80E8-4A27-90A5-392AFE7EC86A}">
      <dgm:prSet/>
      <dgm:spPr/>
      <dgm:t>
        <a:bodyPr/>
        <a:lstStyle/>
        <a:p>
          <a:endParaRPr lang="ru-RU"/>
        </a:p>
      </dgm:t>
    </dgm:pt>
    <dgm:pt modelId="{141EC0FF-5BB3-4397-82A6-DD84C39CBF0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КГБОУ ДПО ХК ИРО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64DEED-37CF-4FDE-BBE0-A5528CE2A57A}" type="parTrans" cxnId="{4C140217-1EB5-4D38-8273-4C037337B8D4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F3BF2672-5E19-47BE-852B-7DBE91167677}" type="sibTrans" cxnId="{4C140217-1EB5-4D38-8273-4C037337B8D4}">
      <dgm:prSet/>
      <dgm:spPr/>
      <dgm:t>
        <a:bodyPr/>
        <a:lstStyle/>
        <a:p>
          <a:endParaRPr lang="ru-RU"/>
        </a:p>
      </dgm:t>
    </dgm:pt>
    <dgm:pt modelId="{4A0175E9-347F-4EC0-92B9-DD9DE68489E8}">
      <dgm:prSet phldrT="[Текст]" custScaleX="119971" custScaleY="62830" custRadScaleRad="122605" custRadScaleInc="-38708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AB54410-1DDF-4ED3-9506-BDDCB1048586}" type="parTrans" cxnId="{B43DB11C-97B8-40FB-87C1-C5511AE757C8}">
      <dgm:prSet custAng="1925929" custScaleX="81918" custScaleY="82350" custLinFactY="200000" custLinFactNeighborX="-94428" custLinFactNeighborY="200265"/>
      <dgm:spPr/>
      <dgm:t>
        <a:bodyPr/>
        <a:lstStyle/>
        <a:p>
          <a:endParaRPr lang="ru-RU"/>
        </a:p>
      </dgm:t>
    </dgm:pt>
    <dgm:pt modelId="{43114F77-9166-426A-84BA-5D0FBB79A25B}" type="sibTrans" cxnId="{B43DB11C-97B8-40FB-87C1-C5511AE757C8}">
      <dgm:prSet/>
      <dgm:spPr/>
      <dgm:t>
        <a:bodyPr/>
        <a:lstStyle/>
        <a:p>
          <a:endParaRPr lang="ru-RU"/>
        </a:p>
      </dgm:t>
    </dgm:pt>
    <dgm:pt modelId="{4EFB214D-AB73-466B-9FDA-15275A7611C0}">
      <dgm:prSet phldrT="[Текст]" custScaleX="119971" custScaleY="62830" custRadScaleRad="122605" custRadScaleInc="-38708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DFD07EF-38AB-4FE6-85FF-A59E61F27FAC}" type="parTrans" cxnId="{44A3BA14-9CD3-4B39-B11D-F02AA720737B}">
      <dgm:prSet custAng="1925929" custScaleX="81918" custScaleY="82350" custLinFactY="200000" custLinFactNeighborX="-94428" custLinFactNeighborY="200265"/>
      <dgm:spPr/>
      <dgm:t>
        <a:bodyPr/>
        <a:lstStyle/>
        <a:p>
          <a:endParaRPr lang="ru-RU"/>
        </a:p>
      </dgm:t>
    </dgm:pt>
    <dgm:pt modelId="{240F24D4-BA69-48D6-BC43-D09672FA4839}" type="sibTrans" cxnId="{44A3BA14-9CD3-4B39-B11D-F02AA720737B}">
      <dgm:prSet/>
      <dgm:spPr/>
      <dgm:t>
        <a:bodyPr/>
        <a:lstStyle/>
        <a:p>
          <a:endParaRPr lang="ru-RU"/>
        </a:p>
      </dgm:t>
    </dgm:pt>
    <dgm:pt modelId="{85BB2987-ABAB-4835-81A5-2A2F4D624AAD}">
      <dgm:prSet phldrT="[Текст]" custScaleX="119971" custScaleY="62830" custRadScaleRad="122605" custRadScaleInc="-38708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E354400-7AA2-4CA8-9763-E7E868F56023}" type="parTrans" cxnId="{0E4D72B2-B3E2-4B4D-8B5C-E1B6667642EE}">
      <dgm:prSet custAng="1925929" custScaleX="81918" custScaleY="82350" custLinFactY="200000" custLinFactNeighborX="-94428" custLinFactNeighborY="200265"/>
      <dgm:spPr/>
      <dgm:t>
        <a:bodyPr/>
        <a:lstStyle/>
        <a:p>
          <a:endParaRPr lang="ru-RU"/>
        </a:p>
      </dgm:t>
    </dgm:pt>
    <dgm:pt modelId="{5AAFE140-6D66-454B-B842-8FA2AF2908EA}" type="sibTrans" cxnId="{0E4D72B2-B3E2-4B4D-8B5C-E1B6667642EE}">
      <dgm:prSet/>
      <dgm:spPr/>
      <dgm:t>
        <a:bodyPr/>
        <a:lstStyle/>
        <a:p>
          <a:endParaRPr lang="ru-RU"/>
        </a:p>
      </dgm:t>
    </dgm:pt>
    <dgm:pt modelId="{E55F18F3-91FF-4113-880D-B3CA90544C97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Информационно-методические Центры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81C191-50EE-4DBD-A559-A5B5193B6B01}" type="sibTrans" cxnId="{1544AE34-6849-462C-AC56-8A26F13AA4BF}">
      <dgm:prSet/>
      <dgm:spPr/>
      <dgm:t>
        <a:bodyPr/>
        <a:lstStyle/>
        <a:p>
          <a:endParaRPr lang="ru-RU"/>
        </a:p>
      </dgm:t>
    </dgm:pt>
    <dgm:pt modelId="{DFC7F500-D3DB-4BE8-B403-6AABD2C3716C}" type="parTrans" cxnId="{1544AE34-6849-462C-AC56-8A26F13AA4BF}">
      <dgm:prSet/>
      <dgm:spPr/>
      <dgm:t>
        <a:bodyPr/>
        <a:lstStyle/>
        <a:p>
          <a:endParaRPr lang="ru-RU"/>
        </a:p>
      </dgm:t>
    </dgm:pt>
    <dgm:pt modelId="{F884DD4F-6BD7-47CB-94A0-285DC87AC11B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 ТОГУ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1792A4-7F6A-4C19-B027-D45E0D18E201}" type="sibTrans" cxnId="{7D1D0F5E-7E2C-4CBF-A38E-59CBF009B32C}">
      <dgm:prSet/>
      <dgm:spPr/>
      <dgm:t>
        <a:bodyPr/>
        <a:lstStyle/>
        <a:p>
          <a:endParaRPr lang="ru-RU"/>
        </a:p>
      </dgm:t>
    </dgm:pt>
    <dgm:pt modelId="{4E04AEB1-D632-4E9D-BEB5-24F6806B1523}" type="parTrans" cxnId="{7D1D0F5E-7E2C-4CBF-A38E-59CBF009B32C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1B1082D4-4D2A-4A79-B552-F6FDAA7852AA}" type="pres">
      <dgm:prSet presAssocID="{99C435DB-BF10-4838-89D4-1ECDFE8852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73A83C-F248-46C4-899C-C030838DB738}" type="pres">
      <dgm:prSet presAssocID="{E55F18F3-91FF-4113-880D-B3CA90544C97}" presName="centerShape" presStyleLbl="node0" presStyleIdx="0" presStyleCnt="1" custScaleX="110526" custScaleY="72470" custLinFactNeighborX="47662" custLinFactNeighborY="15326"/>
      <dgm:spPr/>
      <dgm:t>
        <a:bodyPr/>
        <a:lstStyle/>
        <a:p>
          <a:endParaRPr lang="ru-RU"/>
        </a:p>
      </dgm:t>
    </dgm:pt>
    <dgm:pt modelId="{0E09B60F-9468-4021-8FB5-1D89068669E4}" type="pres">
      <dgm:prSet presAssocID="{69423352-8285-45B9-B6B4-AABBEB4DA199}" presName="parTrans" presStyleLbl="sibTrans2D1" presStyleIdx="0" presStyleCnt="5" custFlipVert="0" custFlipHor="0" custScaleX="6041" custScaleY="13576" custLinFactY="217928" custLinFactNeighborX="98114" custLinFactNeighborY="300000"/>
      <dgm:spPr/>
      <dgm:t>
        <a:bodyPr/>
        <a:lstStyle/>
        <a:p>
          <a:endParaRPr lang="ru-RU"/>
        </a:p>
      </dgm:t>
    </dgm:pt>
    <dgm:pt modelId="{D0D035CD-4E43-4E53-8D1B-6011EABA26A9}" type="pres">
      <dgm:prSet presAssocID="{69423352-8285-45B9-B6B4-AABBEB4DA19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430E64D-E6A3-4B81-A763-A2E0C860E7EA}" type="pres">
      <dgm:prSet presAssocID="{A5F0B252-4B8B-442D-9ECF-F82F2B0E49BF}" presName="node" presStyleLbl="node1" presStyleIdx="0" presStyleCnt="5" custScaleX="106721" custScaleY="74054" custRadScaleRad="177661" custRadScaleInc="278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02A08-0039-4B80-AAA1-372D343A436D}" type="pres">
      <dgm:prSet presAssocID="{9664DEED-37CF-4FDE-BBE0-A5528CE2A57A}" presName="parTrans" presStyleLbl="sibTrans2D1" presStyleIdx="1" presStyleCnt="5" custAng="9095529" custFlipVert="1" custFlipHor="1" custScaleX="3011" custScaleY="6929" custLinFactX="37498" custLinFactY="-100000" custLinFactNeighborX="100000" custLinFactNeighborY="-106195"/>
      <dgm:spPr/>
      <dgm:t>
        <a:bodyPr/>
        <a:lstStyle/>
        <a:p>
          <a:endParaRPr lang="ru-RU"/>
        </a:p>
      </dgm:t>
    </dgm:pt>
    <dgm:pt modelId="{0B76B3F8-851B-4D36-B521-99BF68F18A1F}" type="pres">
      <dgm:prSet presAssocID="{9664DEED-37CF-4FDE-BBE0-A5528CE2A57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D2BC492-12FF-4E63-A9B2-2EB06B9F413E}" type="pres">
      <dgm:prSet presAssocID="{141EC0FF-5BB3-4397-82A6-DD84C39CBF0B}" presName="node" presStyleLbl="node1" presStyleIdx="1" presStyleCnt="5" custScaleX="105499" custScaleY="63771" custRadScaleRad="17356" custRadScaleInc="-157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A0DF-539D-4991-83D7-4D50FCDF5133}" type="pres">
      <dgm:prSet presAssocID="{077DEE2E-6AE5-40B0-AF77-0DA7EA670BD3}" presName="parTrans" presStyleLbl="sibTrans2D1" presStyleIdx="2" presStyleCnt="5" custAng="2894201" custFlipVert="0" custFlipHor="1" custScaleX="33180" custScaleY="67803" custLinFactX="-200000" custLinFactY="100000" custLinFactNeighborX="-226981" custLinFactNeighborY="168450"/>
      <dgm:spPr/>
      <dgm:t>
        <a:bodyPr/>
        <a:lstStyle/>
        <a:p>
          <a:endParaRPr lang="ru-RU"/>
        </a:p>
      </dgm:t>
    </dgm:pt>
    <dgm:pt modelId="{2891A464-B001-4D45-B0ED-9D0FE3D7BFD4}" type="pres">
      <dgm:prSet presAssocID="{077DEE2E-6AE5-40B0-AF77-0DA7EA670BD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73D392C-DD86-4F81-B47E-80E959FA7CE3}" type="pres">
      <dgm:prSet presAssocID="{C0A89246-957B-4849-B254-757D53881612}" presName="node" presStyleLbl="node1" presStyleIdx="2" presStyleCnt="5" custScaleX="103128" custScaleY="52541" custRadScaleRad="194909" custRadScaleInc="-77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73D95-134F-428D-B4B8-0472415E144B}" type="pres">
      <dgm:prSet presAssocID="{4F09F762-853D-4CD5-A4B9-8E74986837E6}" presName="parTrans" presStyleLbl="sibTrans2D1" presStyleIdx="3" presStyleCnt="5" custFlipVert="1" custFlipHor="1" custScaleX="2066" custScaleY="21879" custLinFactX="28939" custLinFactY="93060" custLinFactNeighborX="100000" custLinFactNeighborY="100000"/>
      <dgm:spPr/>
      <dgm:t>
        <a:bodyPr/>
        <a:lstStyle/>
        <a:p>
          <a:endParaRPr lang="ru-RU"/>
        </a:p>
      </dgm:t>
    </dgm:pt>
    <dgm:pt modelId="{CCF6873D-46C1-4A86-A1BC-16518FA90B2B}" type="pres">
      <dgm:prSet presAssocID="{4F09F762-853D-4CD5-A4B9-8E74986837E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FAD108B-7E25-4487-B8E0-1FEADF9104F2}" type="pres">
      <dgm:prSet presAssocID="{F7F845DA-A1D6-4BD2-B1A1-387C5D8B3764}" presName="node" presStyleLbl="node1" presStyleIdx="3" presStyleCnt="5" custScaleX="106298" custScaleY="65098" custRadScaleRad="94465" custRadScaleInc="-381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C8663-3546-4FC5-B265-B9A8387563D9}" type="pres">
      <dgm:prSet presAssocID="{4E04AEB1-D632-4E9D-BEB5-24F6806B1523}" presName="parTrans" presStyleLbl="sibTrans2D1" presStyleIdx="4" presStyleCnt="5" custAng="19674071" custFlipHor="1" custScaleX="2763" custScaleY="27198" custLinFactX="-100000" custLinFactY="229804" custLinFactNeighborX="-136998" custLinFactNeighborY="300000"/>
      <dgm:spPr/>
      <dgm:t>
        <a:bodyPr/>
        <a:lstStyle/>
        <a:p>
          <a:endParaRPr lang="ru-RU"/>
        </a:p>
      </dgm:t>
    </dgm:pt>
    <dgm:pt modelId="{901FBC8C-875C-479D-9B2F-D6E579C3B13E}" type="pres">
      <dgm:prSet presAssocID="{4E04AEB1-D632-4E9D-BEB5-24F6806B152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DE3F3F7-0802-498A-A5BA-43F562C0BA17}" type="pres">
      <dgm:prSet presAssocID="{F884DD4F-6BD7-47CB-94A0-285DC87AC11B}" presName="node" presStyleLbl="node1" presStyleIdx="4" presStyleCnt="5" custScaleX="107558" custScaleY="61552" custRadScaleRad="123581" custRadScaleInc="-433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853E8-B77D-43D4-8A95-9E2B1AA911B2}" type="presOf" srcId="{F884DD4F-6BD7-47CB-94A0-285DC87AC11B}" destId="{3DE3F3F7-0802-498A-A5BA-43F562C0BA17}" srcOrd="0" destOrd="0" presId="urn:microsoft.com/office/officeart/2005/8/layout/radial5"/>
    <dgm:cxn modelId="{60277790-EA39-4B86-810D-44401EAE46D9}" type="presOf" srcId="{077DEE2E-6AE5-40B0-AF77-0DA7EA670BD3}" destId="{2891A464-B001-4D45-B0ED-9D0FE3D7BFD4}" srcOrd="1" destOrd="0" presId="urn:microsoft.com/office/officeart/2005/8/layout/radial5"/>
    <dgm:cxn modelId="{60799CE4-A22E-417A-BEB0-AA01556D8F8A}" type="presOf" srcId="{C0A89246-957B-4849-B254-757D53881612}" destId="{D73D392C-DD86-4F81-B47E-80E959FA7CE3}" srcOrd="0" destOrd="0" presId="urn:microsoft.com/office/officeart/2005/8/layout/radial5"/>
    <dgm:cxn modelId="{57549086-274A-4D17-98F0-C552B1236E8C}" type="presOf" srcId="{9664DEED-37CF-4FDE-BBE0-A5528CE2A57A}" destId="{7AA02A08-0039-4B80-AAA1-372D343A436D}" srcOrd="0" destOrd="0" presId="urn:microsoft.com/office/officeart/2005/8/layout/radial5"/>
    <dgm:cxn modelId="{EA115A3D-E256-4261-997C-A15CA3018039}" type="presOf" srcId="{99C435DB-BF10-4838-89D4-1ECDFE885284}" destId="{1B1082D4-4D2A-4A79-B552-F6FDAA7852AA}" srcOrd="0" destOrd="0" presId="urn:microsoft.com/office/officeart/2005/8/layout/radial5"/>
    <dgm:cxn modelId="{77D44881-80E8-4A27-90A5-392AFE7EC86A}" srcId="{E55F18F3-91FF-4113-880D-B3CA90544C97}" destId="{C0A89246-957B-4849-B254-757D53881612}" srcOrd="2" destOrd="0" parTransId="{077DEE2E-6AE5-40B0-AF77-0DA7EA670BD3}" sibTransId="{ACB05A98-639A-47F4-BFE1-31255A3BE8FD}"/>
    <dgm:cxn modelId="{F5F713BB-B1AA-48CB-9FA1-3238C2725B3A}" type="presOf" srcId="{4F09F762-853D-4CD5-A4B9-8E74986837E6}" destId="{CCF6873D-46C1-4A86-A1BC-16518FA90B2B}" srcOrd="1" destOrd="0" presId="urn:microsoft.com/office/officeart/2005/8/layout/radial5"/>
    <dgm:cxn modelId="{87A47EA0-A595-4EA8-B130-3AEC20F8A8C3}" type="presOf" srcId="{69423352-8285-45B9-B6B4-AABBEB4DA199}" destId="{0E09B60F-9468-4021-8FB5-1D89068669E4}" srcOrd="0" destOrd="0" presId="urn:microsoft.com/office/officeart/2005/8/layout/radial5"/>
    <dgm:cxn modelId="{DB7E0AFB-D2DC-4F00-A6B9-D15B0D03DA61}" type="presOf" srcId="{A5F0B252-4B8B-442D-9ECF-F82F2B0E49BF}" destId="{E430E64D-E6A3-4B81-A763-A2E0C860E7EA}" srcOrd="0" destOrd="0" presId="urn:microsoft.com/office/officeart/2005/8/layout/radial5"/>
    <dgm:cxn modelId="{0E4D72B2-B3E2-4B4D-8B5C-E1B6667642EE}" srcId="{99C435DB-BF10-4838-89D4-1ECDFE885284}" destId="{85BB2987-ABAB-4835-81A5-2A2F4D624AAD}" srcOrd="3" destOrd="0" parTransId="{6E354400-7AA2-4CA8-9763-E7E868F56023}" sibTransId="{5AAFE140-6D66-454B-B842-8FA2AF2908EA}"/>
    <dgm:cxn modelId="{7D1D0F5E-7E2C-4CBF-A38E-59CBF009B32C}" srcId="{E55F18F3-91FF-4113-880D-B3CA90544C97}" destId="{F884DD4F-6BD7-47CB-94A0-285DC87AC11B}" srcOrd="4" destOrd="0" parTransId="{4E04AEB1-D632-4E9D-BEB5-24F6806B1523}" sibTransId="{FD1792A4-7F6A-4C19-B027-D45E0D18E201}"/>
    <dgm:cxn modelId="{F0EAB928-14A7-4E74-9599-A9C292EEF065}" type="presOf" srcId="{4E04AEB1-D632-4E9D-BEB5-24F6806B1523}" destId="{624C8663-3546-4FC5-B265-B9A8387563D9}" srcOrd="0" destOrd="0" presId="urn:microsoft.com/office/officeart/2005/8/layout/radial5"/>
    <dgm:cxn modelId="{4C140217-1EB5-4D38-8273-4C037337B8D4}" srcId="{E55F18F3-91FF-4113-880D-B3CA90544C97}" destId="{141EC0FF-5BB3-4397-82A6-DD84C39CBF0B}" srcOrd="1" destOrd="0" parTransId="{9664DEED-37CF-4FDE-BBE0-A5528CE2A57A}" sibTransId="{F3BF2672-5E19-47BE-852B-7DBE91167677}"/>
    <dgm:cxn modelId="{3DE15ACC-C323-49FA-B84C-8E44C36C486A}" srcId="{E55F18F3-91FF-4113-880D-B3CA90544C97}" destId="{F7F845DA-A1D6-4BD2-B1A1-387C5D8B3764}" srcOrd="3" destOrd="0" parTransId="{4F09F762-853D-4CD5-A4B9-8E74986837E6}" sibTransId="{BC079166-7968-4276-8737-86B2DEE759CD}"/>
    <dgm:cxn modelId="{81464C77-FC26-4212-B70B-2F25DF4D6533}" type="presOf" srcId="{E55F18F3-91FF-4113-880D-B3CA90544C97}" destId="{9373A83C-F248-46C4-899C-C030838DB738}" srcOrd="0" destOrd="0" presId="urn:microsoft.com/office/officeart/2005/8/layout/radial5"/>
    <dgm:cxn modelId="{819E299C-30C1-43B6-95A3-58C519C78FB9}" type="presOf" srcId="{077DEE2E-6AE5-40B0-AF77-0DA7EA670BD3}" destId="{21A4A0DF-539D-4991-83D7-4D50FCDF5133}" srcOrd="0" destOrd="0" presId="urn:microsoft.com/office/officeart/2005/8/layout/radial5"/>
    <dgm:cxn modelId="{A2BFD53D-3F93-4AA5-A5EB-FBD0D637AFBC}" type="presOf" srcId="{4E04AEB1-D632-4E9D-BEB5-24F6806B1523}" destId="{901FBC8C-875C-479D-9B2F-D6E579C3B13E}" srcOrd="1" destOrd="0" presId="urn:microsoft.com/office/officeart/2005/8/layout/radial5"/>
    <dgm:cxn modelId="{D59F724A-EFF4-43B1-B96E-845A19EE03EE}" type="presOf" srcId="{4F09F762-853D-4CD5-A4B9-8E74986837E6}" destId="{ABA73D95-134F-428D-B4B8-0472415E144B}" srcOrd="0" destOrd="0" presId="urn:microsoft.com/office/officeart/2005/8/layout/radial5"/>
    <dgm:cxn modelId="{4486415F-B91B-47FA-89B3-82D0C102FBE4}" type="presOf" srcId="{141EC0FF-5BB3-4397-82A6-DD84C39CBF0B}" destId="{2D2BC492-12FF-4E63-A9B2-2EB06B9F413E}" srcOrd="0" destOrd="0" presId="urn:microsoft.com/office/officeart/2005/8/layout/radial5"/>
    <dgm:cxn modelId="{5F377E1E-B7F1-4A1C-A304-C47F6D32A7F8}" type="presOf" srcId="{9664DEED-37CF-4FDE-BBE0-A5528CE2A57A}" destId="{0B76B3F8-851B-4D36-B521-99BF68F18A1F}" srcOrd="1" destOrd="0" presId="urn:microsoft.com/office/officeart/2005/8/layout/radial5"/>
    <dgm:cxn modelId="{1544AE34-6849-462C-AC56-8A26F13AA4BF}" srcId="{99C435DB-BF10-4838-89D4-1ECDFE885284}" destId="{E55F18F3-91FF-4113-880D-B3CA90544C97}" srcOrd="0" destOrd="0" parTransId="{DFC7F500-D3DB-4BE8-B403-6AABD2C3716C}" sibTransId="{1581C191-50EE-4DBD-A559-A5B5193B6B01}"/>
    <dgm:cxn modelId="{333C0068-1926-47EC-BDA3-EBB9241E39AF}" type="presOf" srcId="{69423352-8285-45B9-B6B4-AABBEB4DA199}" destId="{D0D035CD-4E43-4E53-8D1B-6011EABA26A9}" srcOrd="1" destOrd="0" presId="urn:microsoft.com/office/officeart/2005/8/layout/radial5"/>
    <dgm:cxn modelId="{AF2CD370-B471-4D75-B12F-13A803168494}" type="presOf" srcId="{F7F845DA-A1D6-4BD2-B1A1-387C5D8B3764}" destId="{5FAD108B-7E25-4487-B8E0-1FEADF9104F2}" srcOrd="0" destOrd="0" presId="urn:microsoft.com/office/officeart/2005/8/layout/radial5"/>
    <dgm:cxn modelId="{B43DB11C-97B8-40FB-87C1-C5511AE757C8}" srcId="{99C435DB-BF10-4838-89D4-1ECDFE885284}" destId="{4A0175E9-347F-4EC0-92B9-DD9DE68489E8}" srcOrd="1" destOrd="0" parTransId="{6AB54410-1DDF-4ED3-9506-BDDCB1048586}" sibTransId="{43114F77-9166-426A-84BA-5D0FBB79A25B}"/>
    <dgm:cxn modelId="{083940FB-074C-4CB9-AB4C-C67D6731033C}" srcId="{E55F18F3-91FF-4113-880D-B3CA90544C97}" destId="{A5F0B252-4B8B-442D-9ECF-F82F2B0E49BF}" srcOrd="0" destOrd="0" parTransId="{69423352-8285-45B9-B6B4-AABBEB4DA199}" sibTransId="{8F4426C8-1C78-445C-BA28-8CB950962974}"/>
    <dgm:cxn modelId="{44A3BA14-9CD3-4B39-B11D-F02AA720737B}" srcId="{99C435DB-BF10-4838-89D4-1ECDFE885284}" destId="{4EFB214D-AB73-466B-9FDA-15275A7611C0}" srcOrd="2" destOrd="0" parTransId="{ADFD07EF-38AB-4FE6-85FF-A59E61F27FAC}" sibTransId="{240F24D4-BA69-48D6-BC43-D09672FA4839}"/>
    <dgm:cxn modelId="{46E608CC-74C8-462C-96A0-6B647E23855C}" type="presParOf" srcId="{1B1082D4-4D2A-4A79-B552-F6FDAA7852AA}" destId="{9373A83C-F248-46C4-899C-C030838DB738}" srcOrd="0" destOrd="0" presId="urn:microsoft.com/office/officeart/2005/8/layout/radial5"/>
    <dgm:cxn modelId="{FA13F33C-AA2A-4E98-BBCB-685467ADDA9C}" type="presParOf" srcId="{1B1082D4-4D2A-4A79-B552-F6FDAA7852AA}" destId="{0E09B60F-9468-4021-8FB5-1D89068669E4}" srcOrd="1" destOrd="0" presId="urn:microsoft.com/office/officeart/2005/8/layout/radial5"/>
    <dgm:cxn modelId="{94AE96FE-7175-46AB-A56D-6A0BE9E20152}" type="presParOf" srcId="{0E09B60F-9468-4021-8FB5-1D89068669E4}" destId="{D0D035CD-4E43-4E53-8D1B-6011EABA26A9}" srcOrd="0" destOrd="0" presId="urn:microsoft.com/office/officeart/2005/8/layout/radial5"/>
    <dgm:cxn modelId="{C0FAF350-92C3-467C-AA9E-F4F82C36A074}" type="presParOf" srcId="{1B1082D4-4D2A-4A79-B552-F6FDAA7852AA}" destId="{E430E64D-E6A3-4B81-A763-A2E0C860E7EA}" srcOrd="2" destOrd="0" presId="urn:microsoft.com/office/officeart/2005/8/layout/radial5"/>
    <dgm:cxn modelId="{0A339E2D-9832-4453-9970-5BC5F25828E8}" type="presParOf" srcId="{1B1082D4-4D2A-4A79-B552-F6FDAA7852AA}" destId="{7AA02A08-0039-4B80-AAA1-372D343A436D}" srcOrd="3" destOrd="0" presId="urn:microsoft.com/office/officeart/2005/8/layout/radial5"/>
    <dgm:cxn modelId="{9429AD6C-B8D0-4081-B4F4-C195A0B19C8A}" type="presParOf" srcId="{7AA02A08-0039-4B80-AAA1-372D343A436D}" destId="{0B76B3F8-851B-4D36-B521-99BF68F18A1F}" srcOrd="0" destOrd="0" presId="urn:microsoft.com/office/officeart/2005/8/layout/radial5"/>
    <dgm:cxn modelId="{83EB0F2F-1B43-4B5C-829F-5F29C9AF7F8A}" type="presParOf" srcId="{1B1082D4-4D2A-4A79-B552-F6FDAA7852AA}" destId="{2D2BC492-12FF-4E63-A9B2-2EB06B9F413E}" srcOrd="4" destOrd="0" presId="urn:microsoft.com/office/officeart/2005/8/layout/radial5"/>
    <dgm:cxn modelId="{A377CC52-1D85-4A5A-9B02-DDFA732F8DB1}" type="presParOf" srcId="{1B1082D4-4D2A-4A79-B552-F6FDAA7852AA}" destId="{21A4A0DF-539D-4991-83D7-4D50FCDF5133}" srcOrd="5" destOrd="0" presId="urn:microsoft.com/office/officeart/2005/8/layout/radial5"/>
    <dgm:cxn modelId="{DA68E014-136C-4F10-9712-721EDA950A7D}" type="presParOf" srcId="{21A4A0DF-539D-4991-83D7-4D50FCDF5133}" destId="{2891A464-B001-4D45-B0ED-9D0FE3D7BFD4}" srcOrd="0" destOrd="0" presId="urn:microsoft.com/office/officeart/2005/8/layout/radial5"/>
    <dgm:cxn modelId="{D5714AFC-DE51-4E4F-A2B6-37E4AB06655A}" type="presParOf" srcId="{1B1082D4-4D2A-4A79-B552-F6FDAA7852AA}" destId="{D73D392C-DD86-4F81-B47E-80E959FA7CE3}" srcOrd="6" destOrd="0" presId="urn:microsoft.com/office/officeart/2005/8/layout/radial5"/>
    <dgm:cxn modelId="{2FFE0A9D-CF48-4EA5-A376-BAED47779F39}" type="presParOf" srcId="{1B1082D4-4D2A-4A79-B552-F6FDAA7852AA}" destId="{ABA73D95-134F-428D-B4B8-0472415E144B}" srcOrd="7" destOrd="0" presId="urn:microsoft.com/office/officeart/2005/8/layout/radial5"/>
    <dgm:cxn modelId="{DC334F75-57CC-4513-95AA-B560D15214EB}" type="presParOf" srcId="{ABA73D95-134F-428D-B4B8-0472415E144B}" destId="{CCF6873D-46C1-4A86-A1BC-16518FA90B2B}" srcOrd="0" destOrd="0" presId="urn:microsoft.com/office/officeart/2005/8/layout/radial5"/>
    <dgm:cxn modelId="{1E6BF01E-D8D1-4B27-B21B-E6F4DC20BB66}" type="presParOf" srcId="{1B1082D4-4D2A-4A79-B552-F6FDAA7852AA}" destId="{5FAD108B-7E25-4487-B8E0-1FEADF9104F2}" srcOrd="8" destOrd="0" presId="urn:microsoft.com/office/officeart/2005/8/layout/radial5"/>
    <dgm:cxn modelId="{EF051C76-EA47-4444-92D0-B8212D111D51}" type="presParOf" srcId="{1B1082D4-4D2A-4A79-B552-F6FDAA7852AA}" destId="{624C8663-3546-4FC5-B265-B9A8387563D9}" srcOrd="9" destOrd="0" presId="urn:microsoft.com/office/officeart/2005/8/layout/radial5"/>
    <dgm:cxn modelId="{2C23B306-A68D-4B30-B963-1E07DFE7BDE0}" type="presParOf" srcId="{624C8663-3546-4FC5-B265-B9A8387563D9}" destId="{901FBC8C-875C-479D-9B2F-D6E579C3B13E}" srcOrd="0" destOrd="0" presId="urn:microsoft.com/office/officeart/2005/8/layout/radial5"/>
    <dgm:cxn modelId="{B245E2C2-63C7-4E1E-B900-D949A5EABBE3}" type="presParOf" srcId="{1B1082D4-4D2A-4A79-B552-F6FDAA7852AA}" destId="{3DE3F3F7-0802-498A-A5BA-43F562C0BA1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D8E7F7-5047-42AE-BE6D-5FB290B5EE23}">
      <dsp:nvSpPr>
        <dsp:cNvPr id="0" name=""/>
        <dsp:cNvSpPr/>
      </dsp:nvSpPr>
      <dsp:spPr>
        <a:xfrm>
          <a:off x="1949136" y="0"/>
          <a:ext cx="3295885" cy="24081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Количество детей, перенесших операцию КИ  -81 чел.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Количество неслышащих детей – 183 чел.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9136" y="0"/>
        <a:ext cx="3295885" cy="2408186"/>
      </dsp:txXfrm>
    </dsp:sp>
    <dsp:sp modelId="{BE2C6C90-357D-4D45-B178-D2678A6C96CB}">
      <dsp:nvSpPr>
        <dsp:cNvPr id="0" name=""/>
        <dsp:cNvSpPr/>
      </dsp:nvSpPr>
      <dsp:spPr>
        <a:xfrm>
          <a:off x="0" y="2383"/>
          <a:ext cx="1869695" cy="243004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количество детей  с нарушениями слуха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264 чел.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83"/>
        <a:ext cx="1869695" cy="2430047"/>
      </dsp:txXfrm>
    </dsp:sp>
    <dsp:sp modelId="{5A20FB54-1CA8-4AA4-B744-CAC8417A81CE}">
      <dsp:nvSpPr>
        <dsp:cNvPr id="0" name=""/>
        <dsp:cNvSpPr/>
      </dsp:nvSpPr>
      <dsp:spPr>
        <a:xfrm>
          <a:off x="2038822" y="2688713"/>
          <a:ext cx="3163689" cy="2562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Коррекционные образовательные учреждения – 2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ОУ (ДОУ)  - 15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8822" y="2688713"/>
        <a:ext cx="3163689" cy="2562827"/>
      </dsp:txXfrm>
    </dsp:sp>
    <dsp:sp modelId="{E16916CD-62BA-47F8-9787-BA860C2C557C}">
      <dsp:nvSpPr>
        <dsp:cNvPr id="0" name=""/>
        <dsp:cNvSpPr/>
      </dsp:nvSpPr>
      <dsp:spPr>
        <a:xfrm>
          <a:off x="13460" y="2688713"/>
          <a:ext cx="1916870" cy="256282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учреждений, обучающих детей с КИ -17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60" y="2688713"/>
        <a:ext cx="1916870" cy="25628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967A97-7639-406A-8138-5C3FECDAD18C}">
      <dsp:nvSpPr>
        <dsp:cNvPr id="0" name=""/>
        <dsp:cNvSpPr/>
      </dsp:nvSpPr>
      <dsp:spPr>
        <a:xfrm>
          <a:off x="0" y="91533"/>
          <a:ext cx="3421299" cy="4271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Комсомольский р-н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1533"/>
        <a:ext cx="3421299" cy="427156"/>
      </dsp:txXfrm>
    </dsp:sp>
    <dsp:sp modelId="{3B37A683-C0B4-4924-BD3D-64C2962A3015}">
      <dsp:nvSpPr>
        <dsp:cNvPr id="0" name=""/>
        <dsp:cNvSpPr/>
      </dsp:nvSpPr>
      <dsp:spPr>
        <a:xfrm>
          <a:off x="3425200" y="563"/>
          <a:ext cx="2402162" cy="60945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детей-15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КИ- 7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25200" y="563"/>
        <a:ext cx="2402162" cy="609456"/>
      </dsp:txXfrm>
    </dsp:sp>
    <dsp:sp modelId="{01900525-B073-41C2-AB35-D03E77C2FD1C}">
      <dsp:nvSpPr>
        <dsp:cNvPr id="0" name=""/>
        <dsp:cNvSpPr/>
      </dsp:nvSpPr>
      <dsp:spPr>
        <a:xfrm>
          <a:off x="0" y="796141"/>
          <a:ext cx="3405612" cy="4256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Хабаровский р-н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0" y="796141"/>
        <a:ext cx="3405612" cy="425604"/>
      </dsp:txXfrm>
    </dsp:sp>
    <dsp:sp modelId="{C9C0E809-A399-46C0-956F-18136F270390}">
      <dsp:nvSpPr>
        <dsp:cNvPr id="0" name=""/>
        <dsp:cNvSpPr/>
      </dsp:nvSpPr>
      <dsp:spPr>
        <a:xfrm>
          <a:off x="3408879" y="727474"/>
          <a:ext cx="2418483" cy="56571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детей- 5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</a:t>
          </a: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08879" y="727474"/>
        <a:ext cx="2418483" cy="565714"/>
      </dsp:txXfrm>
    </dsp:sp>
    <dsp:sp modelId="{D23E4FDB-6D3A-45C0-8054-9EE14B1C0119}">
      <dsp:nvSpPr>
        <dsp:cNvPr id="0" name=""/>
        <dsp:cNvSpPr/>
      </dsp:nvSpPr>
      <dsp:spPr>
        <a:xfrm>
          <a:off x="0" y="1499940"/>
          <a:ext cx="3431542" cy="3995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Р-н им. Лазо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99940"/>
        <a:ext cx="3431542" cy="399520"/>
      </dsp:txXfrm>
    </dsp:sp>
    <dsp:sp modelId="{22A5D3D8-001C-4B63-81B6-1167843F4C5A}">
      <dsp:nvSpPr>
        <dsp:cNvPr id="0" name=""/>
        <dsp:cNvSpPr/>
      </dsp:nvSpPr>
      <dsp:spPr>
        <a:xfrm>
          <a:off x="3433793" y="1359601"/>
          <a:ext cx="2393569" cy="54965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КИ- 1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3793" y="1359601"/>
        <a:ext cx="2393569" cy="549658"/>
      </dsp:txXfrm>
    </dsp:sp>
    <dsp:sp modelId="{21A0F12A-6CA4-46DB-B925-417578C72056}">
      <dsp:nvSpPr>
        <dsp:cNvPr id="0" name=""/>
        <dsp:cNvSpPr/>
      </dsp:nvSpPr>
      <dsp:spPr>
        <a:xfrm>
          <a:off x="0" y="2176780"/>
          <a:ext cx="3469102" cy="4450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Верхнебуреинский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р-н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76780"/>
        <a:ext cx="3469102" cy="445058"/>
      </dsp:txXfrm>
    </dsp:sp>
    <dsp:sp modelId="{DBC8A509-1C44-41F4-AD40-07EBB3191C8D}">
      <dsp:nvSpPr>
        <dsp:cNvPr id="0" name=""/>
        <dsp:cNvSpPr/>
      </dsp:nvSpPr>
      <dsp:spPr>
        <a:xfrm>
          <a:off x="3469159" y="2000254"/>
          <a:ext cx="2358203" cy="61171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КИ-  2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9159" y="2000254"/>
        <a:ext cx="2358203" cy="611710"/>
      </dsp:txXfrm>
    </dsp:sp>
    <dsp:sp modelId="{ABFCD188-7154-4E52-A052-C76C7AA83689}">
      <dsp:nvSpPr>
        <dsp:cNvPr id="0" name=""/>
        <dsp:cNvSpPr/>
      </dsp:nvSpPr>
      <dsp:spPr>
        <a:xfrm>
          <a:off x="0" y="2901772"/>
          <a:ext cx="3496417" cy="4031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Ванинский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р-н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01772"/>
        <a:ext cx="3496417" cy="403162"/>
      </dsp:txXfrm>
    </dsp:sp>
    <dsp:sp modelId="{D973A3EF-46EC-4DCC-A6DD-371851F1CD76}">
      <dsp:nvSpPr>
        <dsp:cNvPr id="0" name=""/>
        <dsp:cNvSpPr/>
      </dsp:nvSpPr>
      <dsp:spPr>
        <a:xfrm>
          <a:off x="3512664" y="2781115"/>
          <a:ext cx="2314698" cy="52713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КИ-0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2664" y="2781115"/>
        <a:ext cx="2314698" cy="527134"/>
      </dsp:txXfrm>
    </dsp:sp>
    <dsp:sp modelId="{37C47245-9B11-4B4E-98FB-63095954AEC8}">
      <dsp:nvSpPr>
        <dsp:cNvPr id="0" name=""/>
        <dsp:cNvSpPr/>
      </dsp:nvSpPr>
      <dsp:spPr>
        <a:xfrm>
          <a:off x="0" y="3589188"/>
          <a:ext cx="3496417" cy="446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 .Хабаровск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89188"/>
        <a:ext cx="3496417" cy="446381"/>
      </dsp:txXfrm>
    </dsp:sp>
    <dsp:sp modelId="{43EA7FDF-0F7B-44C8-ACB4-8C59E2398DDB}">
      <dsp:nvSpPr>
        <dsp:cNvPr id="0" name=""/>
        <dsp:cNvSpPr/>
      </dsp:nvSpPr>
      <dsp:spPr>
        <a:xfrm>
          <a:off x="3523619" y="3514690"/>
          <a:ext cx="2303743" cy="58381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детей-155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КИ- 66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619" y="3514690"/>
        <a:ext cx="2303743" cy="583812"/>
      </dsp:txXfrm>
    </dsp:sp>
    <dsp:sp modelId="{979FE7B0-3F20-44B6-94CA-7AE18ACD7CEF}">
      <dsp:nvSpPr>
        <dsp:cNvPr id="0" name=""/>
        <dsp:cNvSpPr/>
      </dsp:nvSpPr>
      <dsp:spPr>
        <a:xfrm>
          <a:off x="0" y="4345067"/>
          <a:ext cx="3496417" cy="4234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Амурский р-н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45067"/>
        <a:ext cx="3496417" cy="423448"/>
      </dsp:txXfrm>
    </dsp:sp>
    <dsp:sp modelId="{2360E23D-67E4-49EC-B9DB-B27315C6E370}">
      <dsp:nvSpPr>
        <dsp:cNvPr id="0" name=""/>
        <dsp:cNvSpPr/>
      </dsp:nvSpPr>
      <dsp:spPr>
        <a:xfrm>
          <a:off x="3511988" y="4194577"/>
          <a:ext cx="2315374" cy="64364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КИ- 1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1988" y="4194577"/>
        <a:ext cx="2315374" cy="643642"/>
      </dsp:txXfrm>
    </dsp:sp>
    <dsp:sp modelId="{CC6BD04C-ACD7-4007-80AA-B2B92591B0F0}">
      <dsp:nvSpPr>
        <dsp:cNvPr id="0" name=""/>
        <dsp:cNvSpPr/>
      </dsp:nvSpPr>
      <dsp:spPr>
        <a:xfrm>
          <a:off x="0" y="5110427"/>
          <a:ext cx="3496417" cy="4793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Советско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-Гаванский р-н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10427"/>
        <a:ext cx="3496417" cy="479358"/>
      </dsp:txXfrm>
    </dsp:sp>
    <dsp:sp modelId="{8439FB9A-A72D-479E-A830-E6AF0E11F9CA}">
      <dsp:nvSpPr>
        <dsp:cNvPr id="0" name=""/>
        <dsp:cNvSpPr/>
      </dsp:nvSpPr>
      <dsp:spPr>
        <a:xfrm>
          <a:off x="3497093" y="4992523"/>
          <a:ext cx="2330269" cy="62275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Неслышащих детей-1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Детей с КИ- 1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7093" y="4992523"/>
        <a:ext cx="2330269" cy="6227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3A83C-F248-46C4-899C-C030838DB738}">
      <dsp:nvSpPr>
        <dsp:cNvPr id="0" name=""/>
        <dsp:cNvSpPr/>
      </dsp:nvSpPr>
      <dsp:spPr>
        <a:xfrm>
          <a:off x="7621905" y="3860849"/>
          <a:ext cx="2144998" cy="1406438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Информационно-методические Центры</a:t>
          </a:r>
          <a:endParaRPr lang="ru-RU" sz="16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21905" y="3860849"/>
        <a:ext cx="2144998" cy="1406438"/>
      </dsp:txXfrm>
    </dsp:sp>
    <dsp:sp modelId="{0E09B60F-9468-4021-8FB5-1D89068669E4}">
      <dsp:nvSpPr>
        <dsp:cNvPr id="0" name=""/>
        <dsp:cNvSpPr/>
      </dsp:nvSpPr>
      <dsp:spPr>
        <a:xfrm rot="56904">
          <a:off x="9815611" y="6813209"/>
          <a:ext cx="1587" cy="8958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6904">
        <a:off x="9815611" y="6813209"/>
        <a:ext cx="1587" cy="89580"/>
      </dsp:txXfrm>
    </dsp:sp>
    <dsp:sp modelId="{E430E64D-E6A3-4B81-A763-A2E0C860E7EA}">
      <dsp:nvSpPr>
        <dsp:cNvPr id="0" name=""/>
        <dsp:cNvSpPr/>
      </dsp:nvSpPr>
      <dsp:spPr>
        <a:xfrm>
          <a:off x="9815859" y="3881187"/>
          <a:ext cx="2071154" cy="143717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ДВИУ РАНХИГС (социальная работа)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15859" y="3881187"/>
        <a:ext cx="2071154" cy="1437179"/>
      </dsp:txXfrm>
    </dsp:sp>
    <dsp:sp modelId="{7AA02A08-0039-4B80-AAA1-372D343A436D}">
      <dsp:nvSpPr>
        <dsp:cNvPr id="0" name=""/>
        <dsp:cNvSpPr/>
      </dsp:nvSpPr>
      <dsp:spPr>
        <a:xfrm rot="21549874" flipH="1" flipV="1">
          <a:off x="8134774" y="2526955"/>
          <a:ext cx="15326" cy="4572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49874" flipH="1" flipV="1">
        <a:off x="8134774" y="2526955"/>
        <a:ext cx="15326" cy="45720"/>
      </dsp:txXfrm>
    </dsp:sp>
    <dsp:sp modelId="{2D2BC492-12FF-4E63-A9B2-2EB06B9F413E}">
      <dsp:nvSpPr>
        <dsp:cNvPr id="0" name=""/>
        <dsp:cNvSpPr/>
      </dsp:nvSpPr>
      <dsp:spPr>
        <a:xfrm>
          <a:off x="5205700" y="2658109"/>
          <a:ext cx="2047438" cy="1237615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КГБОУ ДПО ХК ИРО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05700" y="2658109"/>
        <a:ext cx="2047438" cy="1237615"/>
      </dsp:txXfrm>
    </dsp:sp>
    <dsp:sp modelId="{21A4A0DF-539D-4991-83D7-4D50FCDF5133}">
      <dsp:nvSpPr>
        <dsp:cNvPr id="0" name=""/>
        <dsp:cNvSpPr/>
      </dsp:nvSpPr>
      <dsp:spPr>
        <a:xfrm rot="16623377" flipH="1">
          <a:off x="7453493" y="6634302"/>
          <a:ext cx="178197" cy="44739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623377" flipH="1">
        <a:off x="7453493" y="6634302"/>
        <a:ext cx="178197" cy="447394"/>
      </dsp:txXfrm>
    </dsp:sp>
    <dsp:sp modelId="{D73D392C-DD86-4F81-B47E-80E959FA7CE3}">
      <dsp:nvSpPr>
        <dsp:cNvPr id="0" name=""/>
        <dsp:cNvSpPr/>
      </dsp:nvSpPr>
      <dsp:spPr>
        <a:xfrm>
          <a:off x="9857004" y="5552573"/>
          <a:ext cx="2001424" cy="101967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ХПЭТ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57004" y="5552573"/>
        <a:ext cx="2001424" cy="1019673"/>
      </dsp:txXfrm>
    </dsp:sp>
    <dsp:sp modelId="{ABA73D95-134F-428D-B4B8-0472415E144B}">
      <dsp:nvSpPr>
        <dsp:cNvPr id="0" name=""/>
        <dsp:cNvSpPr/>
      </dsp:nvSpPr>
      <dsp:spPr>
        <a:xfrm rot="16011725" flipH="1" flipV="1">
          <a:off x="8657028" y="5062160"/>
          <a:ext cx="19" cy="14436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6011725" flipH="1" flipV="1">
        <a:off x="8657028" y="5062160"/>
        <a:ext cx="19" cy="144367"/>
      </dsp:txXfrm>
    </dsp:sp>
    <dsp:sp modelId="{5FAD108B-7E25-4487-B8E0-1FEADF9104F2}">
      <dsp:nvSpPr>
        <dsp:cNvPr id="0" name=""/>
        <dsp:cNvSpPr/>
      </dsp:nvSpPr>
      <dsp:spPr>
        <a:xfrm>
          <a:off x="7589697" y="2596526"/>
          <a:ext cx="2062945" cy="126336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КГБОУ «ХЦППМСП»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89697" y="2596526"/>
        <a:ext cx="2062945" cy="1263369"/>
      </dsp:txXfrm>
    </dsp:sp>
    <dsp:sp modelId="{624C8663-3546-4FC5-B265-B9A8387563D9}">
      <dsp:nvSpPr>
        <dsp:cNvPr id="0" name=""/>
        <dsp:cNvSpPr/>
      </dsp:nvSpPr>
      <dsp:spPr>
        <a:xfrm rot="17907656" flipH="1">
          <a:off x="8509885" y="6768267"/>
          <a:ext cx="1582" cy="17946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7907656" flipH="1">
        <a:off x="8509885" y="6768267"/>
        <a:ext cx="1582" cy="179464"/>
      </dsp:txXfrm>
    </dsp:sp>
    <dsp:sp modelId="{3DE3F3F7-0802-498A-A5BA-43F562C0BA17}">
      <dsp:nvSpPr>
        <dsp:cNvPr id="0" name=""/>
        <dsp:cNvSpPr/>
      </dsp:nvSpPr>
      <dsp:spPr>
        <a:xfrm>
          <a:off x="7561229" y="5374124"/>
          <a:ext cx="2087398" cy="119455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 ТОГУ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61229" y="5374124"/>
        <a:ext cx="2087398" cy="1194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Users\merzlyakova\Desktop\августовка_2016\Титульный слайд и обложка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998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81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290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 flipH="1">
            <a:off x="-1204716" y="-23415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3" name="Google Shape;33;p5"/>
          <p:cNvSpPr/>
          <p:nvPr/>
        </p:nvSpPr>
        <p:spPr>
          <a:xfrm flipH="1">
            <a:off x="629512" y="-12700"/>
            <a:ext cx="6912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4" name="Google Shape;34;p5"/>
          <p:cNvSpPr/>
          <p:nvPr/>
        </p:nvSpPr>
        <p:spPr>
          <a:xfrm flipH="1">
            <a:off x="990604" y="363800"/>
            <a:ext cx="10007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5" name="Google Shape;35;p5"/>
          <p:cNvSpPr/>
          <p:nvPr/>
        </p:nvSpPr>
        <p:spPr>
          <a:xfrm flipH="1">
            <a:off x="10482157" y="363800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6" name="Google Shape;36;p5"/>
          <p:cNvSpPr/>
          <p:nvPr/>
        </p:nvSpPr>
        <p:spPr>
          <a:xfrm flipH="1">
            <a:off x="1320500" y="65678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473200" y="368100"/>
            <a:ext cx="896600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473200" y="1703500"/>
            <a:ext cx="10109200" cy="4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92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21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31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27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32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9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770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10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9" b="70957"/>
          <a:stretch/>
        </p:blipFill>
        <p:spPr bwMode="auto">
          <a:xfrm>
            <a:off x="2" y="692696"/>
            <a:ext cx="777914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082" b="2448"/>
          <a:stretch/>
        </p:blipFill>
        <p:spPr bwMode="auto">
          <a:xfrm>
            <a:off x="5092587" y="5499364"/>
            <a:ext cx="7099412" cy="135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483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021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25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122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84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10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1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56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86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80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77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9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354E-2BDC-43DE-8D67-625F2721B5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5B0C-80AF-4E02-BE97-2B1F11174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34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55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mailto:shkola@inbox.r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c27.ru/distancionnyj-centr-konsultacij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jpeg"/><Relationship Id="rId7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713" y="933449"/>
            <a:ext cx="7267697" cy="125730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Министерство образования и науки Хабаровского края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№1»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ЦЕНТР  РЕАБИЛИТАЦИИ СЛУХА  И  РЕЧИ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Хабаровск. </a:t>
            </a:r>
            <a:r>
              <a:rPr lang="ru-RU" sz="27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Суворова, </a:t>
            </a:r>
            <a:r>
              <a:rPr lang="ru-RU" sz="27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40.</a:t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shkola@inbox.ru</a:t>
            </a:r>
            <a:r>
              <a:rPr lang="ru-RU" sz="27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7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internat.27.ru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13" t="42044" r="48357" b="16304"/>
          <a:stretch/>
        </p:blipFill>
        <p:spPr>
          <a:xfrm>
            <a:off x="0" y="271056"/>
            <a:ext cx="3005750" cy="9581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23968" t="6753" r="21696" b="9815"/>
          <a:stretch/>
        </p:blipFill>
        <p:spPr>
          <a:xfrm>
            <a:off x="1126900" y="299803"/>
            <a:ext cx="761861" cy="8339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object 3"/>
          <p:cNvSpPr/>
          <p:nvPr/>
        </p:nvSpPr>
        <p:spPr>
          <a:xfrm>
            <a:off x="10591800" y="0"/>
            <a:ext cx="1347470" cy="1478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10260281" y="1432560"/>
            <a:ext cx="1931719" cy="670696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43815" marR="0" lvl="0" indent="0" algn="ct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Доброшкола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3815" marR="37465" lvl="0" indent="0" algn="ct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50" b="0" i="0" u="none" strike="noStrike" kern="1200" cap="none" spc="-295" normalizeH="0" baseline="0" noProof="0" dirty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Всё</a:t>
            </a:r>
            <a:r>
              <a:rPr kumimoji="0" lang="ru-RU" sz="1850" b="0" i="0" u="none" strike="noStrike" kern="1200" cap="none" spc="-85" normalizeH="0" baseline="0" noProof="0" dirty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850" b="0" i="0" u="none" strike="noStrike" kern="1200" cap="none" spc="-190" normalizeH="0" baseline="0" noProof="0" dirty="0" smtClean="0">
                <a:ln>
                  <a:noFill/>
                </a:ln>
                <a:solidFill>
                  <a:srgbClr val="E94E0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получится!</a:t>
            </a:r>
            <a:endParaRPr kumimoji="0" lang="ru-RU" sz="18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" descr="P8270021.JPG"/>
          <p:cNvPicPr>
            <a:picLocks noChangeAspect="1"/>
          </p:cNvPicPr>
          <p:nvPr/>
        </p:nvPicPr>
        <p:blipFill>
          <a:blip r:embed="rId6" cstate="print"/>
          <a:srcRect l="2087" r="4483" b="21252"/>
          <a:stretch>
            <a:fillRect/>
          </a:stretch>
        </p:blipFill>
        <p:spPr bwMode="auto">
          <a:xfrm>
            <a:off x="3257551" y="3905250"/>
            <a:ext cx="6772274" cy="264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04949"/>
            <a:ext cx="2876550" cy="505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15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742950" y="171450"/>
            <a:ext cx="9372599" cy="4952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1563"/>
            <a:ext cx="10125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 задачи Центра: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500" y="4152901"/>
            <a:ext cx="1101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1925" y="1709678"/>
            <a:ext cx="1223009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информационно-методической помощи  общеобразовательным организациям, осуществляющим инклюзивное образование детей с нарушением слуха, в т.ч. перенесших операцию по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кохлеарному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имплантированию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(КИ);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500" y="2790825"/>
            <a:ext cx="12230100" cy="819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Char char="-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детей с нарушениями слуха и речи, в т.ч. с КИ, оказание им коррекционно-развивающей психолого-педагогической  помощи в условиях инклюзии в образовательных организациях Хабаровского края;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075" y="3705224"/>
            <a:ext cx="12172950" cy="657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работа с запросами педагогических работников образовательных организаций, осуществляющих инклюзивное образование;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975" y="4448176"/>
            <a:ext cx="12191999" cy="65722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/>
          </a:p>
          <a:p>
            <a:pPr lvl="0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повышение профессиональной компетенции педагогов, осуществляющих инклюзивное образование детей с нарушением слуха, в т.ч., с КИ;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0025" y="5210174"/>
            <a:ext cx="12182475" cy="714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обеспечение информационной поддержки и психолого-педагогического сопровождения   семьи ребенка с нарушением слуха и речи;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9551" y="6067425"/>
            <a:ext cx="12144374" cy="666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организация сетевого взаимодействия по психолого-педагогическому сопровождению детей с нарушениями слуха и речи;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11106150" y="0"/>
            <a:ext cx="1347470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400" y="790575"/>
            <a:ext cx="10934700" cy="828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 оказание профессионального содействия педагогам общеобразовательных организаций, осуществляющим инклюзивное образование детей с нарушением слуха, в т.ч. с КИ, в коррекционно-развивающем психолого-педагогическом сопровождении в контексте ФГОС ОВЗ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543300" y="247650"/>
            <a:ext cx="819150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профессионального содействия образовательным организациям, осуществляющих инклюзивное образование детей с нарушением слуха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050" y="2838450"/>
            <a:ext cx="3429000" cy="15621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профессиональной деятельности в системе педагогического образования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50173" y="3279384"/>
            <a:ext cx="1938888" cy="5160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 6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39000" y="3077059"/>
            <a:ext cx="4705350" cy="1014759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обучения  детей  с нарушением слуха в инклюзивных условиях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790950" y="3333750"/>
            <a:ext cx="723900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6515100" y="3390900"/>
            <a:ext cx="723900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Скругленный прямоугольник 26"/>
          <p:cNvSpPr/>
          <p:nvPr/>
        </p:nvSpPr>
        <p:spPr>
          <a:xfrm>
            <a:off x="4305301" y="914400"/>
            <a:ext cx="6048374" cy="1217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9076" y="3882452"/>
            <a:ext cx="2809874" cy="16356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Центра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6912" y="3852474"/>
            <a:ext cx="2705100" cy="1693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278912" y="3942413"/>
            <a:ext cx="2623278" cy="1588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</p:txBody>
      </p:sp>
      <p:pic>
        <p:nvPicPr>
          <p:cNvPr id="21" name="Рисунок 20" descr="P1090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" y="161925"/>
            <a:ext cx="3168644" cy="2376483"/>
          </a:xfrm>
          <a:prstGeom prst="rect">
            <a:avLst/>
          </a:prstGeom>
        </p:spPr>
      </p:pic>
      <p:sp>
        <p:nvSpPr>
          <p:cNvPr id="23" name="object 3"/>
          <p:cNvSpPr/>
          <p:nvPr/>
        </p:nvSpPr>
        <p:spPr>
          <a:xfrm>
            <a:off x="10591800" y="0"/>
            <a:ext cx="1347470" cy="1478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5" name="Прямая со стрелкой 24"/>
          <p:cNvCxnSpPr>
            <a:stCxn id="27" idx="2"/>
            <a:endCxn id="28" idx="0"/>
          </p:cNvCxnSpPr>
          <p:nvPr/>
        </p:nvCxnSpPr>
        <p:spPr>
          <a:xfrm rot="5400000">
            <a:off x="3601373" y="154336"/>
            <a:ext cx="1750757" cy="5705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32" idx="0"/>
          </p:cNvCxnSpPr>
          <p:nvPr/>
        </p:nvCxnSpPr>
        <p:spPr>
          <a:xfrm rot="16200000" flipH="1">
            <a:off x="8054660" y="1406522"/>
            <a:ext cx="1810718" cy="3261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7" idx="2"/>
            <a:endCxn id="30" idx="0"/>
          </p:cNvCxnSpPr>
          <p:nvPr/>
        </p:nvCxnSpPr>
        <p:spPr>
          <a:xfrm rot="5400000">
            <a:off x="5119086" y="1642071"/>
            <a:ext cx="1720779" cy="2700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6203274" y="3897444"/>
            <a:ext cx="2741295" cy="1659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cxnSp>
        <p:nvCxnSpPr>
          <p:cNvPr id="76" name="Прямая со стрелкой 75"/>
          <p:cNvCxnSpPr>
            <a:stCxn id="27" idx="2"/>
            <a:endCxn id="71" idx="0"/>
          </p:cNvCxnSpPr>
          <p:nvPr/>
        </p:nvCxnSpPr>
        <p:spPr>
          <a:xfrm rot="16200000" flipH="1">
            <a:off x="6568831" y="2892352"/>
            <a:ext cx="1765749" cy="244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31" y="787110"/>
            <a:ext cx="3155766" cy="57262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228600"/>
            <a:ext cx="10696575" cy="657225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Мониторинг  и учет численности  детей  с  нарушениями  слуха  в  Хабаровском  крае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half" idx="1"/>
          </p:nvPr>
        </p:nvSpPr>
        <p:spPr>
          <a:xfrm>
            <a:off x="5366136" y="165684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1002112864"/>
              </p:ext>
            </p:extLst>
          </p:nvPr>
        </p:nvGraphicFramePr>
        <p:xfrm>
          <a:off x="363417" y="991892"/>
          <a:ext cx="5324463" cy="525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718877" y="999640"/>
          <a:ext cx="5827363" cy="585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object 3"/>
          <p:cNvSpPr/>
          <p:nvPr/>
        </p:nvSpPr>
        <p:spPr>
          <a:xfrm>
            <a:off x="10772775" y="-209551"/>
            <a:ext cx="1238250" cy="12573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1975" y="323851"/>
            <a:ext cx="10010774" cy="6095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Хабаровском крае:</a:t>
            </a:r>
          </a:p>
          <a:p>
            <a:pPr algn="ctr"/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неслышащие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– 183 чел.,  дети с КИ - 81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293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29000" y="342900"/>
            <a:ext cx="7429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09549" y="133351"/>
            <a:ext cx="10313545" cy="666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психолого-педагогическая помощь детям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нарушением слуха и речи, обучающимся в условиях инклюзии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499" y="857250"/>
            <a:ext cx="8006621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Специализированная психолого-педагогическая и логопедическая помощь детям с нарушением слуха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71924" y="3124200"/>
            <a:ext cx="8067675" cy="933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психолого-педагогической диагностики детей  от 1,5 до 4 лет обучающихся как в дошкольном отделения КГБОУ ШИ 1, так и обратившихся из территорий Хабаровского края.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76675" y="4407108"/>
            <a:ext cx="8172450" cy="989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организации реализуется социальный проект «Услышим друг друга» в рамках которого для детей проводятся  совместные мероприятия со слышащими сверстниками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6700" y="876300"/>
            <a:ext cx="34290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50" y="1828800"/>
            <a:ext cx="342900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сурдологическая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функциональная диагностики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175" y="3333750"/>
            <a:ext cx="344805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Ранняя коррекционно-развивающая помощь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7650" y="4438650"/>
            <a:ext cx="33909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социальных проектах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5" y="5781675"/>
            <a:ext cx="337185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 ресурсного кабинета для слепоглухих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00499" y="5810250"/>
            <a:ext cx="8006621" cy="933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Налажено взаимодействие с </a:t>
            </a:r>
            <a:r>
              <a:rPr lang="ru-RU" dirty="0" smtClean="0"/>
              <a:t>КГБУЗ «Краевая клиническая больница № 1»,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КГБУК «Библиотека № 8» (от общества глухих)</a:t>
            </a: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3597640" y="1098185"/>
            <a:ext cx="573061" cy="430811"/>
          </a:xfrm>
          <a:prstGeom prst="notch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>
            <a:off x="3573124" y="3486150"/>
            <a:ext cx="594142" cy="4846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3524249" y="4610100"/>
            <a:ext cx="583055" cy="4846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>
            <a:off x="3552824" y="5934075"/>
            <a:ext cx="644421" cy="4846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500" y="1981200"/>
            <a:ext cx="8058150" cy="981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Настройка индивидуальных слуховых аппаратов (ИСА) детям с нарушением слуха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3"/>
          <p:cNvSpPr/>
          <p:nvPr/>
        </p:nvSpPr>
        <p:spPr>
          <a:xfrm>
            <a:off x="10591800" y="0"/>
            <a:ext cx="1347470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3562349" y="2305050"/>
            <a:ext cx="589925" cy="4846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13360" y="0"/>
            <a:ext cx="9982200" cy="130414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Оказание профессионального содействия образовательным организациям, осуществляющим инклюзивное образование детей с нарушением слуха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1428750"/>
            <a:ext cx="3409950" cy="1047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поддержка педагогов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" y="2724150"/>
            <a:ext cx="3486150" cy="1962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ОУ, обучающих детей с нарушениями слуха в условиях инклюзивного образования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9007" y="2858769"/>
            <a:ext cx="1964656" cy="5160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0850" y="2619859"/>
            <a:ext cx="5257800" cy="961541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работы с глухими детьми на ступенях начального общего образования в инклюзивных условиях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8949" y="3716043"/>
            <a:ext cx="5210175" cy="1875287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Ознакомление с вектором коррекционно-развивающего и психолого-педагогического сопровождения детей с нарушением слуха в условиях КГБОУ ШИ 1 для студентов ПИ ТОГУ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ФПиСГТ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студентов медицинского университета (ДВГМУ),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АмГПГУ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Комсомольска-на-Амуре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950" y="5010150"/>
            <a:ext cx="3429000" cy="15621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профессиональной деятельности в системе педагогического образования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12048" y="5822559"/>
            <a:ext cx="1938888" cy="5160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 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8950" y="5681271"/>
            <a:ext cx="5219700" cy="989351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обучения  детей  с нарушением слуха в инклюзивных условиях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3676650" y="2933700"/>
            <a:ext cx="723900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3714750" y="4171950"/>
            <a:ext cx="723900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714750" y="5905500"/>
            <a:ext cx="723900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6076950" y="2876550"/>
            <a:ext cx="723900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6213110" y="5895975"/>
            <a:ext cx="723900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34174" y="1391134"/>
            <a:ext cx="5305425" cy="1113941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сайте школы-интерната размещены методические материалы по вопросу обучения детей с нарушением слуха в условиях инклюзии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internat.27.ru)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4343400" y="1600200"/>
            <a:ext cx="1885950" cy="495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bject 3"/>
          <p:cNvSpPr/>
          <p:nvPr/>
        </p:nvSpPr>
        <p:spPr>
          <a:xfrm>
            <a:off x="10591800" y="0"/>
            <a:ext cx="1347470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Прямоугольник 26"/>
          <p:cNvSpPr/>
          <p:nvPr/>
        </p:nvSpPr>
        <p:spPr>
          <a:xfrm>
            <a:off x="4442357" y="3981450"/>
            <a:ext cx="1964656" cy="66969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иятия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 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право с вырезом 27"/>
          <p:cNvSpPr/>
          <p:nvPr/>
        </p:nvSpPr>
        <p:spPr>
          <a:xfrm>
            <a:off x="6257925" y="4162425"/>
            <a:ext cx="723900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514350" y="2233534"/>
            <a:ext cx="4743450" cy="3072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Заключено 22 договора о взаимном сотрудничестве по осуществлению сурдологического, сурдопедагогического сопровождения детей с нарушением слуха и методическому взаимодействию для повышения профессиональной компетентности педагогов в работе с детьми с ОВЗ по слуху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280" y="179883"/>
            <a:ext cx="9814560" cy="115424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Оказание профессионального содействия образовательным организациям, осуществляющим инклюзивное образование детей с нарушением слуха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77000" y="2203554"/>
            <a:ext cx="5143500" cy="30879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048500" y="2518348"/>
            <a:ext cx="39624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Размещена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Дистанционном центре консультаций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партнеры Амурского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района: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http://imc27.ru/distancionnyj-centr-konsultacij/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10591800" y="0"/>
            <a:ext cx="1347470" cy="1478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Стрелка вправо с вырезом 13"/>
          <p:cNvSpPr/>
          <p:nvPr/>
        </p:nvSpPr>
        <p:spPr>
          <a:xfrm rot="2661383">
            <a:off x="7667665" y="1323389"/>
            <a:ext cx="1476234" cy="6763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7855138">
            <a:off x="2305893" y="1414840"/>
            <a:ext cx="1339250" cy="6763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543300" y="247650"/>
            <a:ext cx="819150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профессионального содействия образовательным организациям, осуществляющих инклюзивное образование детей с нарушением слуха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050" y="2838450"/>
            <a:ext cx="3429000" cy="15621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профессиональной деятельности в системе педагогического образования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50173" y="3279384"/>
            <a:ext cx="1938888" cy="5160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 6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39000" y="3077059"/>
            <a:ext cx="4705350" cy="1014759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обучения  детей  с нарушением слуха в инклюзивных условиях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790950" y="3333750"/>
            <a:ext cx="723900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6515100" y="3390900"/>
            <a:ext cx="723900" cy="419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Скругленный прямоугольник 26"/>
          <p:cNvSpPr/>
          <p:nvPr/>
        </p:nvSpPr>
        <p:spPr>
          <a:xfrm>
            <a:off x="3905249" y="274319"/>
            <a:ext cx="6273071" cy="14495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Материально-техническая база Центра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37" y="172923"/>
            <a:ext cx="3120288" cy="260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сува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05950" y="4054348"/>
            <a:ext cx="2443906" cy="2556001"/>
          </a:xfrm>
          <a:prstGeom prst="rect">
            <a:avLst/>
          </a:prstGeom>
        </p:spPr>
      </p:pic>
      <p:sp>
        <p:nvSpPr>
          <p:cNvPr id="23" name="object 3"/>
          <p:cNvSpPr/>
          <p:nvPr/>
        </p:nvSpPr>
        <p:spPr>
          <a:xfrm>
            <a:off x="10591800" y="0"/>
            <a:ext cx="1347470" cy="1478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Рисунок 4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4382" y="5076826"/>
            <a:ext cx="4451968" cy="165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7088" y="3009900"/>
            <a:ext cx="30622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5" y="2819400"/>
            <a:ext cx="3067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350" y="4838700"/>
            <a:ext cx="38290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Иллюстрация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0036" y="3071812"/>
            <a:ext cx="409272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060372167"/>
              </p:ext>
            </p:extLst>
          </p:nvPr>
        </p:nvGraphicFramePr>
        <p:xfrm>
          <a:off x="123825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межведомственного взаимодействия </a:t>
            </a:r>
          </a:p>
          <a:p>
            <a:pPr lvl="0"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сеть партнеров и пользователей Центра реабилитации слуха </a:t>
            </a:r>
          </a:p>
          <a:p>
            <a:pPr lvl="0"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речи КГБОУ ШИ 1</a:t>
            </a:r>
          </a:p>
          <a:p>
            <a:pPr algn="ctr"/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550" y="5200650"/>
            <a:ext cx="3676650" cy="11239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информации о профессиональной деятельности в системе педагогического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86375" y="3962400"/>
            <a:ext cx="1962150" cy="1333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ТПМПК и ЦПМПК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5350" y="1390650"/>
            <a:ext cx="3705225" cy="11239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психолого-педагогическая помощь детям с нарушением слуха и речи, обучающимся в условиях инклюзии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4875" y="2686050"/>
            <a:ext cx="3752850" cy="1162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ОУ, обучающих детей с нарушениями слуха в условиях инклюзивного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5825" y="1396115"/>
            <a:ext cx="533400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3450" y="4019550"/>
            <a:ext cx="36957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родителей (законных представителей) неслышащих детей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34001" y="1228725"/>
            <a:ext cx="1981200" cy="1304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муниципальных и Краевых ОУ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667625" y="1181100"/>
            <a:ext cx="2200275" cy="1257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Дистанционные Центры  по сопровождению детей с ОВЗ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048875" y="2647950"/>
            <a:ext cx="1990725" cy="1171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КГБОУ ШИ 1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05425" y="5438775"/>
            <a:ext cx="1952625" cy="12858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ДВГМУ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972675" y="1390650"/>
            <a:ext cx="2019300" cy="121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Хабаровский технологический колледж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5" y="1333500"/>
            <a:ext cx="628650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600075" y="1743075"/>
            <a:ext cx="323850" cy="4381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619125" y="3048000"/>
            <a:ext cx="323850" cy="4381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600075" y="4257675"/>
            <a:ext cx="323850" cy="4381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628650" y="5534025"/>
            <a:ext cx="323850" cy="4381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object 3"/>
          <p:cNvSpPr/>
          <p:nvPr/>
        </p:nvSpPr>
        <p:spPr>
          <a:xfrm>
            <a:off x="10591800" y="0"/>
            <a:ext cx="1347470" cy="14782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77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щерякова Образование для будущего ОВЗ_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Мещерякова Образование для будущего ОВЗ_1</Template>
  <TotalTime>2148</TotalTime>
  <Words>785</Words>
  <Application>Microsoft Office PowerPoint</Application>
  <PresentationFormat>Произвольный</PresentationFormat>
  <Paragraphs>125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Мещерякова Образование для будущего ОВЗ_1</vt:lpstr>
      <vt:lpstr>1_Тема Office</vt:lpstr>
      <vt:lpstr>  Министерство образования и науки Хабаровского края 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№1»   ЦЕНТР  РЕАБИЛИТАЦИИ СЛУХА  И  РЕЧИ  г. Хабаровск. ул. Суворова, д. 40. shkola@inbox.ru , internat.27.ru </vt:lpstr>
      <vt:lpstr>Слайд 2</vt:lpstr>
      <vt:lpstr>Слайд 3</vt:lpstr>
      <vt:lpstr>Мониторинг  и учет численности  детей  с  нарушениями  слуха  в  Хабаровском  крае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и учет численности детей с нарушениями слуха в Хабаровском крае</dc:title>
  <dc:creator>1</dc:creator>
  <cp:lastModifiedBy>ADMIN</cp:lastModifiedBy>
  <cp:revision>233</cp:revision>
  <dcterms:created xsi:type="dcterms:W3CDTF">2018-02-19T07:53:46Z</dcterms:created>
  <dcterms:modified xsi:type="dcterms:W3CDTF">2020-03-03T14:14:43Z</dcterms:modified>
</cp:coreProperties>
</file>